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257" r:id="rId3"/>
    <p:sldId id="312" r:id="rId4"/>
    <p:sldId id="258" r:id="rId5"/>
    <p:sldId id="260" r:id="rId6"/>
    <p:sldId id="292" r:id="rId7"/>
    <p:sldId id="262" r:id="rId8"/>
    <p:sldId id="259" r:id="rId9"/>
    <p:sldId id="263" r:id="rId10"/>
    <p:sldId id="264" r:id="rId11"/>
    <p:sldId id="287" r:id="rId12"/>
    <p:sldId id="288" r:id="rId13"/>
    <p:sldId id="265" r:id="rId14"/>
    <p:sldId id="293" r:id="rId15"/>
    <p:sldId id="266" r:id="rId16"/>
    <p:sldId id="286" r:id="rId17"/>
    <p:sldId id="270" r:id="rId18"/>
    <p:sldId id="267" r:id="rId19"/>
    <p:sldId id="269" r:id="rId20"/>
    <p:sldId id="280" r:id="rId21"/>
    <p:sldId id="301" r:id="rId22"/>
    <p:sldId id="295" r:id="rId23"/>
    <p:sldId id="306" r:id="rId24"/>
    <p:sldId id="296" r:id="rId25"/>
    <p:sldId id="302" r:id="rId26"/>
    <p:sldId id="297" r:id="rId27"/>
    <p:sldId id="298" r:id="rId28"/>
    <p:sldId id="271" r:id="rId29"/>
    <p:sldId id="272" r:id="rId30"/>
    <p:sldId id="303" r:id="rId31"/>
    <p:sldId id="291" r:id="rId32"/>
    <p:sldId id="294" r:id="rId33"/>
    <p:sldId id="274" r:id="rId34"/>
    <p:sldId id="299" r:id="rId35"/>
    <p:sldId id="275" r:id="rId36"/>
    <p:sldId id="285" r:id="rId37"/>
    <p:sldId id="276" r:id="rId38"/>
    <p:sldId id="307" r:id="rId39"/>
    <p:sldId id="279" r:id="rId40"/>
    <p:sldId id="308" r:id="rId41"/>
    <p:sldId id="277" r:id="rId42"/>
    <p:sldId id="278" r:id="rId43"/>
    <p:sldId id="309" r:id="rId44"/>
    <p:sldId id="281" r:id="rId45"/>
    <p:sldId id="310" r:id="rId46"/>
    <p:sldId id="311" r:id="rId47"/>
    <p:sldId id="282" r:id="rId48"/>
    <p:sldId id="313" r:id="rId49"/>
    <p:sldId id="283" r:id="rId50"/>
    <p:sldId id="284" r:id="rId51"/>
    <p:sldId id="29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81D3575-595A-CC49-967E-F15D8C8AA0E0}">
          <p14:sldIdLst>
            <p14:sldId id="256"/>
            <p14:sldId id="257"/>
            <p14:sldId id="312"/>
          </p14:sldIdLst>
        </p14:section>
        <p14:section name="What is Programming" id="{18C7FE2C-D110-064D-8A7F-108E90F6C831}">
          <p14:sldIdLst>
            <p14:sldId id="258"/>
            <p14:sldId id="260"/>
            <p14:sldId id="292"/>
            <p14:sldId id="262"/>
            <p14:sldId id="259"/>
            <p14:sldId id="263"/>
          </p14:sldIdLst>
        </p14:section>
        <p14:section name="Why Programming" id="{9899BAA4-F9EF-334F-BEB1-8012F9991F54}">
          <p14:sldIdLst>
            <p14:sldId id="264"/>
            <p14:sldId id="287"/>
            <p14:sldId id="288"/>
            <p14:sldId id="265"/>
            <p14:sldId id="293"/>
            <p14:sldId id="266"/>
            <p14:sldId id="286"/>
            <p14:sldId id="270"/>
            <p14:sldId id="267"/>
            <p14:sldId id="269"/>
            <p14:sldId id="280"/>
            <p14:sldId id="301"/>
          </p14:sldIdLst>
        </p14:section>
        <p14:section name="Why Python" id="{D1FE7356-2D54-9B49-896C-4BC6EFF51F24}">
          <p14:sldIdLst>
            <p14:sldId id="295"/>
            <p14:sldId id="306"/>
            <p14:sldId id="296"/>
            <p14:sldId id="302"/>
            <p14:sldId id="297"/>
            <p14:sldId id="298"/>
          </p14:sldIdLst>
        </p14:section>
        <p14:section name="Why MATLAB?" id="{0F907C15-C76F-8344-9CAA-6CA671D3D62C}">
          <p14:sldIdLst>
            <p14:sldId id="271"/>
            <p14:sldId id="272"/>
            <p14:sldId id="303"/>
            <p14:sldId id="291"/>
            <p14:sldId id="294"/>
            <p14:sldId id="274"/>
            <p14:sldId id="299"/>
          </p14:sldIdLst>
        </p14:section>
        <p14:section name="This Course" id="{A37AE66E-77E9-6841-95D3-900B3D7C4743}">
          <p14:sldIdLst>
            <p14:sldId id="275"/>
            <p14:sldId id="285"/>
            <p14:sldId id="276"/>
            <p14:sldId id="307"/>
            <p14:sldId id="279"/>
            <p14:sldId id="308"/>
            <p14:sldId id="277"/>
            <p14:sldId id="278"/>
            <p14:sldId id="309"/>
            <p14:sldId id="281"/>
            <p14:sldId id="310"/>
            <p14:sldId id="311"/>
            <p14:sldId id="282"/>
            <p14:sldId id="313"/>
            <p14:sldId id="283"/>
            <p14:sldId id="284"/>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69BBB-E8BF-8947-B420-8730EEC8E04F}" v="22" dt="2025-09-04T15:18:17.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94510"/>
  </p:normalViewPr>
  <p:slideViewPr>
    <p:cSldViewPr snapToGrid="0" snapToObjects="1">
      <p:cViewPr varScale="1">
        <p:scale>
          <a:sx n="90" d="100"/>
          <a:sy n="90" d="100"/>
        </p:scale>
        <p:origin x="232" y="52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Emrich" userId="e6abd74e-3da0-4635-b6e2-0dc330156f74" providerId="ADAL" clId="{B6AB94A3-BECE-9448-9EEC-FC2D81F9A0F9}"/>
    <pc:docChg chg="undo custSel addSld modSld modMainMaster modSection modNotesMaster">
      <pc:chgData name="Stephen Emrich" userId="e6abd74e-3da0-4635-b6e2-0dc330156f74" providerId="ADAL" clId="{B6AB94A3-BECE-9448-9EEC-FC2D81F9A0F9}" dt="2021-09-08T17:57:35.930" v="1866" actId="27636"/>
      <pc:docMkLst>
        <pc:docMk/>
      </pc:docMkLst>
      <pc:sldChg chg="addSp delSp modSp mod chgLayout modNotes">
        <pc:chgData name="Stephen Emrich" userId="e6abd74e-3da0-4635-b6e2-0dc330156f74" providerId="ADAL" clId="{B6AB94A3-BECE-9448-9EEC-FC2D81F9A0F9}" dt="2021-09-08T16:42:25.254" v="3" actId="27636"/>
        <pc:sldMkLst>
          <pc:docMk/>
          <pc:sldMk cId="1773899109" sldId="256"/>
        </pc:sldMkLst>
      </pc:sldChg>
      <pc:sldChg chg="modSp mod">
        <pc:chgData name="Stephen Emrich" userId="e6abd74e-3da0-4635-b6e2-0dc330156f74" providerId="ADAL" clId="{B6AB94A3-BECE-9448-9EEC-FC2D81F9A0F9}" dt="2021-09-08T16:42:54.054" v="75" actId="20577"/>
        <pc:sldMkLst>
          <pc:docMk/>
          <pc:sldMk cId="797362462" sldId="257"/>
        </pc:sldMkLst>
      </pc:sldChg>
      <pc:sldChg chg="modSp mod">
        <pc:chgData name="Stephen Emrich" userId="e6abd74e-3da0-4635-b6e2-0dc330156f74" providerId="ADAL" clId="{B6AB94A3-BECE-9448-9EEC-FC2D81F9A0F9}" dt="2021-09-08T16:42:25.330" v="4" actId="27636"/>
        <pc:sldMkLst>
          <pc:docMk/>
          <pc:sldMk cId="3875246481" sldId="258"/>
        </pc:sldMkLst>
      </pc:sldChg>
      <pc:sldChg chg="modSp">
        <pc:chgData name="Stephen Emrich" userId="e6abd74e-3da0-4635-b6e2-0dc330156f74" providerId="ADAL" clId="{B6AB94A3-BECE-9448-9EEC-FC2D81F9A0F9}" dt="2021-09-08T16:42:25.206" v="2"/>
        <pc:sldMkLst>
          <pc:docMk/>
          <pc:sldMk cId="703692769" sldId="259"/>
        </pc:sldMkLst>
      </pc:sldChg>
      <pc:sldChg chg="modSp mod">
        <pc:chgData name="Stephen Emrich" userId="e6abd74e-3da0-4635-b6e2-0dc330156f74" providerId="ADAL" clId="{B6AB94A3-BECE-9448-9EEC-FC2D81F9A0F9}" dt="2021-09-08T16:43:38.815" v="77" actId="27636"/>
        <pc:sldMkLst>
          <pc:docMk/>
          <pc:sldMk cId="1820612998" sldId="260"/>
        </pc:sldMkLst>
      </pc:sldChg>
      <pc:sldChg chg="modSp">
        <pc:chgData name="Stephen Emrich" userId="e6abd74e-3da0-4635-b6e2-0dc330156f74" providerId="ADAL" clId="{B6AB94A3-BECE-9448-9EEC-FC2D81F9A0F9}" dt="2021-09-08T16:42:25.206" v="2"/>
        <pc:sldMkLst>
          <pc:docMk/>
          <pc:sldMk cId="2508332896" sldId="262"/>
        </pc:sldMkLst>
      </pc:sldChg>
      <pc:sldChg chg="modSp">
        <pc:chgData name="Stephen Emrich" userId="e6abd74e-3da0-4635-b6e2-0dc330156f74" providerId="ADAL" clId="{B6AB94A3-BECE-9448-9EEC-FC2D81F9A0F9}" dt="2021-09-08T16:42:25.206" v="2"/>
        <pc:sldMkLst>
          <pc:docMk/>
          <pc:sldMk cId="2685035039" sldId="263"/>
        </pc:sldMkLst>
      </pc:sldChg>
      <pc:sldChg chg="modSp mod">
        <pc:chgData name="Stephen Emrich" userId="e6abd74e-3da0-4635-b6e2-0dc330156f74" providerId="ADAL" clId="{B6AB94A3-BECE-9448-9EEC-FC2D81F9A0F9}" dt="2021-09-08T16:42:25.349" v="5" actId="27636"/>
        <pc:sldMkLst>
          <pc:docMk/>
          <pc:sldMk cId="323034691" sldId="264"/>
        </pc:sldMkLst>
      </pc:sldChg>
      <pc:sldChg chg="modSp mod">
        <pc:chgData name="Stephen Emrich" userId="e6abd74e-3da0-4635-b6e2-0dc330156f74" providerId="ADAL" clId="{B6AB94A3-BECE-9448-9EEC-FC2D81F9A0F9}" dt="2021-09-08T16:42:25.358" v="6" actId="27636"/>
        <pc:sldMkLst>
          <pc:docMk/>
          <pc:sldMk cId="2310372468" sldId="265"/>
        </pc:sldMkLst>
      </pc:sldChg>
      <pc:sldChg chg="modSp mod">
        <pc:chgData name="Stephen Emrich" userId="e6abd74e-3da0-4635-b6e2-0dc330156f74" providerId="ADAL" clId="{B6AB94A3-BECE-9448-9EEC-FC2D81F9A0F9}" dt="2021-09-08T16:42:25.375" v="7" actId="27636"/>
        <pc:sldMkLst>
          <pc:docMk/>
          <pc:sldMk cId="2521396370" sldId="266"/>
        </pc:sldMkLst>
      </pc:sldChg>
      <pc:sldChg chg="modSp mod">
        <pc:chgData name="Stephen Emrich" userId="e6abd74e-3da0-4635-b6e2-0dc330156f74" providerId="ADAL" clId="{B6AB94A3-BECE-9448-9EEC-FC2D81F9A0F9}" dt="2021-09-08T16:52:31.382" v="178" actId="27636"/>
        <pc:sldMkLst>
          <pc:docMk/>
          <pc:sldMk cId="3271114228" sldId="267"/>
        </pc:sldMkLst>
      </pc:sldChg>
      <pc:sldChg chg="modSp mod">
        <pc:chgData name="Stephen Emrich" userId="e6abd74e-3da0-4635-b6e2-0dc330156f74" providerId="ADAL" clId="{B6AB94A3-BECE-9448-9EEC-FC2D81F9A0F9}" dt="2021-09-08T16:42:25.400" v="9" actId="27636"/>
        <pc:sldMkLst>
          <pc:docMk/>
          <pc:sldMk cId="807758698" sldId="269"/>
        </pc:sldMkLst>
      </pc:sldChg>
      <pc:sldChg chg="modSp mod modNotes">
        <pc:chgData name="Stephen Emrich" userId="e6abd74e-3da0-4635-b6e2-0dc330156f74" providerId="ADAL" clId="{B6AB94A3-BECE-9448-9EEC-FC2D81F9A0F9}" dt="2021-09-08T16:42:25.383" v="8" actId="27636"/>
        <pc:sldMkLst>
          <pc:docMk/>
          <pc:sldMk cId="27499335" sldId="270"/>
        </pc:sldMkLst>
      </pc:sldChg>
      <pc:sldChg chg="modSp mod">
        <pc:chgData name="Stephen Emrich" userId="e6abd74e-3da0-4635-b6e2-0dc330156f74" providerId="ADAL" clId="{B6AB94A3-BECE-9448-9EEC-FC2D81F9A0F9}" dt="2021-09-08T16:42:25.432" v="12" actId="27636"/>
        <pc:sldMkLst>
          <pc:docMk/>
          <pc:sldMk cId="2218355410" sldId="271"/>
        </pc:sldMkLst>
      </pc:sldChg>
      <pc:sldChg chg="modSp">
        <pc:chgData name="Stephen Emrich" userId="e6abd74e-3da0-4635-b6e2-0dc330156f74" providerId="ADAL" clId="{B6AB94A3-BECE-9448-9EEC-FC2D81F9A0F9}" dt="2021-09-08T16:42:25.206" v="2"/>
        <pc:sldMkLst>
          <pc:docMk/>
          <pc:sldMk cId="2818672671" sldId="272"/>
        </pc:sldMkLst>
      </pc:sldChg>
      <pc:sldChg chg="modSp mod">
        <pc:chgData name="Stephen Emrich" userId="e6abd74e-3da0-4635-b6e2-0dc330156f74" providerId="ADAL" clId="{B6AB94A3-BECE-9448-9EEC-FC2D81F9A0F9}" dt="2021-09-08T16:42:25.444" v="13" actId="27636"/>
        <pc:sldMkLst>
          <pc:docMk/>
          <pc:sldMk cId="1938660404" sldId="273"/>
        </pc:sldMkLst>
      </pc:sldChg>
      <pc:sldChg chg="modSp mod modNotes">
        <pc:chgData name="Stephen Emrich" userId="e6abd74e-3da0-4635-b6e2-0dc330156f74" providerId="ADAL" clId="{B6AB94A3-BECE-9448-9EEC-FC2D81F9A0F9}" dt="2021-09-08T16:42:25.467" v="14" actId="27636"/>
        <pc:sldMkLst>
          <pc:docMk/>
          <pc:sldMk cId="4215707266" sldId="274"/>
        </pc:sldMkLst>
      </pc:sldChg>
      <pc:sldChg chg="modSp mod">
        <pc:chgData name="Stephen Emrich" userId="e6abd74e-3da0-4635-b6e2-0dc330156f74" providerId="ADAL" clId="{B6AB94A3-BECE-9448-9EEC-FC2D81F9A0F9}" dt="2021-09-08T17:45:34.018" v="1145" actId="20577"/>
        <pc:sldMkLst>
          <pc:docMk/>
          <pc:sldMk cId="2728513573" sldId="275"/>
        </pc:sldMkLst>
      </pc:sldChg>
      <pc:sldChg chg="addSp delSp modSp mod">
        <pc:chgData name="Stephen Emrich" userId="e6abd74e-3da0-4635-b6e2-0dc330156f74" providerId="ADAL" clId="{B6AB94A3-BECE-9448-9EEC-FC2D81F9A0F9}" dt="2021-09-08T17:53:29.169" v="1497" actId="1076"/>
        <pc:sldMkLst>
          <pc:docMk/>
          <pc:sldMk cId="324566385" sldId="276"/>
        </pc:sldMkLst>
      </pc:sldChg>
      <pc:sldChg chg="modSp mod">
        <pc:chgData name="Stephen Emrich" userId="e6abd74e-3da0-4635-b6e2-0dc330156f74" providerId="ADAL" clId="{B6AB94A3-BECE-9448-9EEC-FC2D81F9A0F9}" dt="2021-09-08T17:55:29.578" v="1760" actId="5793"/>
        <pc:sldMkLst>
          <pc:docMk/>
          <pc:sldMk cId="2314811003" sldId="277"/>
        </pc:sldMkLst>
      </pc:sldChg>
      <pc:sldChg chg="modSp mod">
        <pc:chgData name="Stephen Emrich" userId="e6abd74e-3da0-4635-b6e2-0dc330156f74" providerId="ADAL" clId="{B6AB94A3-BECE-9448-9EEC-FC2D81F9A0F9}" dt="2021-09-08T17:55:44.152" v="1774" actId="27636"/>
        <pc:sldMkLst>
          <pc:docMk/>
          <pc:sldMk cId="672123667" sldId="278"/>
        </pc:sldMkLst>
      </pc:sldChg>
      <pc:sldChg chg="modSp mod">
        <pc:chgData name="Stephen Emrich" userId="e6abd74e-3da0-4635-b6e2-0dc330156f74" providerId="ADAL" clId="{B6AB94A3-BECE-9448-9EEC-FC2D81F9A0F9}" dt="2021-09-08T17:54:17.831" v="1574" actId="20577"/>
        <pc:sldMkLst>
          <pc:docMk/>
          <pc:sldMk cId="4071283102" sldId="279"/>
        </pc:sldMkLst>
      </pc:sldChg>
      <pc:sldChg chg="modSp mod">
        <pc:chgData name="Stephen Emrich" userId="e6abd74e-3da0-4635-b6e2-0dc330156f74" providerId="ADAL" clId="{B6AB94A3-BECE-9448-9EEC-FC2D81F9A0F9}" dt="2021-09-08T16:42:25.408" v="10" actId="27636"/>
        <pc:sldMkLst>
          <pc:docMk/>
          <pc:sldMk cId="1987280660" sldId="280"/>
        </pc:sldMkLst>
      </pc:sldChg>
      <pc:sldChg chg="modSp mod">
        <pc:chgData name="Stephen Emrich" userId="e6abd74e-3da0-4635-b6e2-0dc330156f74" providerId="ADAL" clId="{B6AB94A3-BECE-9448-9EEC-FC2D81F9A0F9}" dt="2021-09-08T17:56:12.236" v="1801" actId="20577"/>
        <pc:sldMkLst>
          <pc:docMk/>
          <pc:sldMk cId="1145333828" sldId="281"/>
        </pc:sldMkLst>
      </pc:sldChg>
      <pc:sldChg chg="modSp mod">
        <pc:chgData name="Stephen Emrich" userId="e6abd74e-3da0-4635-b6e2-0dc330156f74" providerId="ADAL" clId="{B6AB94A3-BECE-9448-9EEC-FC2D81F9A0F9}" dt="2021-09-08T17:56:34.793" v="1831" actId="5793"/>
        <pc:sldMkLst>
          <pc:docMk/>
          <pc:sldMk cId="284795385" sldId="282"/>
        </pc:sldMkLst>
      </pc:sldChg>
      <pc:sldChg chg="modSp mod">
        <pc:chgData name="Stephen Emrich" userId="e6abd74e-3da0-4635-b6e2-0dc330156f74" providerId="ADAL" clId="{B6AB94A3-BECE-9448-9EEC-FC2D81F9A0F9}" dt="2021-09-08T16:42:25.592" v="19" actId="27636"/>
        <pc:sldMkLst>
          <pc:docMk/>
          <pc:sldMk cId="708102342" sldId="283"/>
        </pc:sldMkLst>
      </pc:sldChg>
      <pc:sldChg chg="modSp mod">
        <pc:chgData name="Stephen Emrich" userId="e6abd74e-3da0-4635-b6e2-0dc330156f74" providerId="ADAL" clId="{B6AB94A3-BECE-9448-9EEC-FC2D81F9A0F9}" dt="2021-09-08T16:42:25.606" v="20" actId="27636"/>
        <pc:sldMkLst>
          <pc:docMk/>
          <pc:sldMk cId="1232383936" sldId="284"/>
        </pc:sldMkLst>
      </pc:sldChg>
      <pc:sldChg chg="modSp mod">
        <pc:chgData name="Stephen Emrich" userId="e6abd74e-3da0-4635-b6e2-0dc330156f74" providerId="ADAL" clId="{B6AB94A3-BECE-9448-9EEC-FC2D81F9A0F9}" dt="2021-09-08T16:53:33.852" v="185" actId="20577"/>
        <pc:sldMkLst>
          <pc:docMk/>
          <pc:sldMk cId="1523307854" sldId="286"/>
        </pc:sldMkLst>
      </pc:sldChg>
      <pc:sldChg chg="modSp">
        <pc:chgData name="Stephen Emrich" userId="e6abd74e-3da0-4635-b6e2-0dc330156f74" providerId="ADAL" clId="{B6AB94A3-BECE-9448-9EEC-FC2D81F9A0F9}" dt="2021-09-08T16:42:25.206" v="2"/>
        <pc:sldMkLst>
          <pc:docMk/>
          <pc:sldMk cId="3776428753" sldId="287"/>
        </pc:sldMkLst>
      </pc:sldChg>
      <pc:sldChg chg="modSp">
        <pc:chgData name="Stephen Emrich" userId="e6abd74e-3da0-4635-b6e2-0dc330156f74" providerId="ADAL" clId="{B6AB94A3-BECE-9448-9EEC-FC2D81F9A0F9}" dt="2021-09-08T16:42:25.206" v="2"/>
        <pc:sldMkLst>
          <pc:docMk/>
          <pc:sldMk cId="2574156387" sldId="288"/>
        </pc:sldMkLst>
      </pc:sldChg>
      <pc:sldChg chg="modSp mod">
        <pc:chgData name="Stephen Emrich" userId="e6abd74e-3da0-4635-b6e2-0dc330156f74" providerId="ADAL" clId="{B6AB94A3-BECE-9448-9EEC-FC2D81F9A0F9}" dt="2021-09-08T17:57:35.930" v="1866" actId="27636"/>
        <pc:sldMkLst>
          <pc:docMk/>
          <pc:sldMk cId="491384554" sldId="289"/>
        </pc:sldMkLst>
      </pc:sldChg>
      <pc:sldChg chg="modSp mod">
        <pc:chgData name="Stephen Emrich" userId="e6abd74e-3da0-4635-b6e2-0dc330156f74" providerId="ADAL" clId="{B6AB94A3-BECE-9448-9EEC-FC2D81F9A0F9}" dt="2021-09-08T16:42:25.615" v="22" actId="27636"/>
        <pc:sldMkLst>
          <pc:docMk/>
          <pc:sldMk cId="3813937451" sldId="290"/>
        </pc:sldMkLst>
      </pc:sldChg>
      <pc:sldChg chg="modSp">
        <pc:chgData name="Stephen Emrich" userId="e6abd74e-3da0-4635-b6e2-0dc330156f74" providerId="ADAL" clId="{B6AB94A3-BECE-9448-9EEC-FC2D81F9A0F9}" dt="2021-09-08T16:42:25.206" v="2"/>
        <pc:sldMkLst>
          <pc:docMk/>
          <pc:sldMk cId="1918264496" sldId="291"/>
        </pc:sldMkLst>
      </pc:sldChg>
      <pc:sldChg chg="addSp delSp modSp new mod modAnim">
        <pc:chgData name="Stephen Emrich" userId="e6abd74e-3da0-4635-b6e2-0dc330156f74" providerId="ADAL" clId="{B6AB94A3-BECE-9448-9EEC-FC2D81F9A0F9}" dt="2021-09-08T16:47:10.499" v="82" actId="14100"/>
        <pc:sldMkLst>
          <pc:docMk/>
          <pc:sldMk cId="1349231122" sldId="292"/>
        </pc:sldMkLst>
      </pc:sldChg>
      <pc:sldChg chg="modSp new mod">
        <pc:chgData name="Stephen Emrich" userId="e6abd74e-3da0-4635-b6e2-0dc330156f74" providerId="ADAL" clId="{B6AB94A3-BECE-9448-9EEC-FC2D81F9A0F9}" dt="2021-09-08T16:51:38.591" v="170" actId="20577"/>
        <pc:sldMkLst>
          <pc:docMk/>
          <pc:sldMk cId="1289250366" sldId="293"/>
        </pc:sldMkLst>
      </pc:sldChg>
      <pc:sldChg chg="addSp modSp new mod">
        <pc:chgData name="Stephen Emrich" userId="e6abd74e-3da0-4635-b6e2-0dc330156f74" providerId="ADAL" clId="{B6AB94A3-BECE-9448-9EEC-FC2D81F9A0F9}" dt="2021-09-08T16:57:16.489" v="211" actId="20577"/>
        <pc:sldMkLst>
          <pc:docMk/>
          <pc:sldMk cId="3266184989" sldId="294"/>
        </pc:sldMkLst>
      </pc:sldChg>
      <pc:sldChg chg="addSp delSp modSp new mod modClrScheme chgLayout">
        <pc:chgData name="Stephen Emrich" userId="e6abd74e-3da0-4635-b6e2-0dc330156f74" providerId="ADAL" clId="{B6AB94A3-BECE-9448-9EEC-FC2D81F9A0F9}" dt="2021-09-08T17:36:12.980" v="311" actId="20577"/>
        <pc:sldMkLst>
          <pc:docMk/>
          <pc:sldMk cId="3090041881" sldId="295"/>
        </pc:sldMkLst>
      </pc:sldChg>
      <pc:sldChg chg="addSp delSp modSp new mod modClrScheme chgLayout">
        <pc:chgData name="Stephen Emrich" userId="e6abd74e-3da0-4635-b6e2-0dc330156f74" providerId="ADAL" clId="{B6AB94A3-BECE-9448-9EEC-FC2D81F9A0F9}" dt="2021-09-08T17:38:30.431" v="553" actId="20577"/>
        <pc:sldMkLst>
          <pc:docMk/>
          <pc:sldMk cId="755175829" sldId="296"/>
        </pc:sldMkLst>
      </pc:sldChg>
      <pc:sldChg chg="addSp delSp modSp new mod modClrScheme chgLayout">
        <pc:chgData name="Stephen Emrich" userId="e6abd74e-3da0-4635-b6e2-0dc330156f74" providerId="ADAL" clId="{B6AB94A3-BECE-9448-9EEC-FC2D81F9A0F9}" dt="2021-09-08T17:43:25.448" v="843" actId="20577"/>
        <pc:sldMkLst>
          <pc:docMk/>
          <pc:sldMk cId="1349652525" sldId="297"/>
        </pc:sldMkLst>
      </pc:sldChg>
      <pc:sldChg chg="addSp delSp modSp new mod">
        <pc:chgData name="Stephen Emrich" userId="e6abd74e-3da0-4635-b6e2-0dc330156f74" providerId="ADAL" clId="{B6AB94A3-BECE-9448-9EEC-FC2D81F9A0F9}" dt="2021-09-08T17:41:48.268" v="726" actId="1076"/>
        <pc:sldMkLst>
          <pc:docMk/>
          <pc:sldMk cId="2946775373" sldId="298"/>
        </pc:sldMkLst>
      </pc:sldChg>
      <pc:sldChg chg="modSp new mod">
        <pc:chgData name="Stephen Emrich" userId="e6abd74e-3da0-4635-b6e2-0dc330156f74" providerId="ADAL" clId="{B6AB94A3-BECE-9448-9EEC-FC2D81F9A0F9}" dt="2021-09-08T17:45:08.770" v="1082" actId="20577"/>
        <pc:sldMkLst>
          <pc:docMk/>
          <pc:sldMk cId="2636121132" sldId="299"/>
        </pc:sldMkLst>
      </pc:sldChg>
      <pc:sldChg chg="modSp add mod">
        <pc:chgData name="Stephen Emrich" userId="e6abd74e-3da0-4635-b6e2-0dc330156f74" providerId="ADAL" clId="{B6AB94A3-BECE-9448-9EEC-FC2D81F9A0F9}" dt="2021-09-08T17:57:05.636" v="1851" actId="15"/>
        <pc:sldMkLst>
          <pc:docMk/>
          <pc:sldMk cId="2295860181" sldId="300"/>
        </pc:sldMkLst>
      </pc:sldChg>
      <pc:sldMasterChg chg="modSp modSldLayout">
        <pc:chgData name="Stephen Emrich" userId="e6abd74e-3da0-4635-b6e2-0dc330156f74" providerId="ADAL" clId="{B6AB94A3-BECE-9448-9EEC-FC2D81F9A0F9}" dt="2021-09-08T16:42:25.206" v="2"/>
        <pc:sldMasterMkLst>
          <pc:docMk/>
          <pc:sldMasterMk cId="2353777331" sldId="2147483648"/>
        </pc:sldMasterMkLst>
        <pc:sldLayoutChg chg="modSp">
          <pc:chgData name="Stephen Emrich" userId="e6abd74e-3da0-4635-b6e2-0dc330156f74" providerId="ADAL" clId="{B6AB94A3-BECE-9448-9EEC-FC2D81F9A0F9}" dt="2021-09-08T16:42:25.206" v="2"/>
          <pc:sldLayoutMkLst>
            <pc:docMk/>
            <pc:sldMasterMk cId="2353777331" sldId="2147483648"/>
            <pc:sldLayoutMk cId="3929149243" sldId="2147483649"/>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299697648" sldId="2147483651"/>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385250842" sldId="2147483652"/>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744327251" sldId="2147483653"/>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256077179" sldId="2147483656"/>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4162971261" sldId="2147483657"/>
          </pc:sldLayoutMkLst>
        </pc:sldLayoutChg>
        <pc:sldLayoutChg chg="modSp">
          <pc:chgData name="Stephen Emrich" userId="e6abd74e-3da0-4635-b6e2-0dc330156f74" providerId="ADAL" clId="{B6AB94A3-BECE-9448-9EEC-FC2D81F9A0F9}" dt="2021-09-08T16:42:25.206" v="2"/>
          <pc:sldLayoutMkLst>
            <pc:docMk/>
            <pc:sldMasterMk cId="2353777331" sldId="2147483648"/>
            <pc:sldLayoutMk cId="3828333137" sldId="2147483659"/>
          </pc:sldLayoutMkLst>
        </pc:sldLayoutChg>
      </pc:sldMasterChg>
    </pc:docChg>
  </pc:docChgLst>
  <pc:docChgLst>
    <pc:chgData name="Stephen Emrich" userId="e6abd74e-3da0-4635-b6e2-0dc330156f74" providerId="ADAL" clId="{9FEA7F41-EE98-9C4B-AFD3-A46C5DEB8802}"/>
    <pc:docChg chg="custSel addSld delSld modSld sldOrd addSection modSection">
      <pc:chgData name="Stephen Emrich" userId="e6abd74e-3da0-4635-b6e2-0dc330156f74" providerId="ADAL" clId="{9FEA7F41-EE98-9C4B-AFD3-A46C5DEB8802}" dt="2025-06-18T18:45:05.362" v="1824" actId="20577"/>
      <pc:docMkLst>
        <pc:docMk/>
      </pc:docMkLst>
      <pc:sldChg chg="ord">
        <pc:chgData name="Stephen Emrich" userId="e6abd74e-3da0-4635-b6e2-0dc330156f74" providerId="ADAL" clId="{9FEA7F41-EE98-9C4B-AFD3-A46C5DEB8802}" dt="2025-06-10T18:43:20.676" v="1270" actId="20578"/>
        <pc:sldMkLst>
          <pc:docMk/>
          <pc:sldMk cId="1773899109" sldId="256"/>
        </pc:sldMkLst>
      </pc:sldChg>
      <pc:sldChg chg="modSp mod ord">
        <pc:chgData name="Stephen Emrich" userId="e6abd74e-3da0-4635-b6e2-0dc330156f74" providerId="ADAL" clId="{9FEA7F41-EE98-9C4B-AFD3-A46C5DEB8802}" dt="2025-06-10T18:44:23.630" v="1298" actId="20577"/>
        <pc:sldMkLst>
          <pc:docMk/>
          <pc:sldMk cId="797362462" sldId="257"/>
        </pc:sldMkLst>
      </pc:sldChg>
      <pc:sldChg chg="modSp mod">
        <pc:chgData name="Stephen Emrich" userId="e6abd74e-3da0-4635-b6e2-0dc330156f74" providerId="ADAL" clId="{9FEA7F41-EE98-9C4B-AFD3-A46C5DEB8802}" dt="2025-06-10T18:25:01.923" v="75" actId="20577"/>
        <pc:sldMkLst>
          <pc:docMk/>
          <pc:sldMk cId="3875246481" sldId="258"/>
        </pc:sldMkLst>
      </pc:sldChg>
      <pc:sldChg chg="modSp mod">
        <pc:chgData name="Stephen Emrich" userId="e6abd74e-3da0-4635-b6e2-0dc330156f74" providerId="ADAL" clId="{9FEA7F41-EE98-9C4B-AFD3-A46C5DEB8802}" dt="2025-06-18T18:13:42.986" v="1730" actId="27636"/>
        <pc:sldMkLst>
          <pc:docMk/>
          <pc:sldMk cId="1820612998" sldId="260"/>
        </pc:sldMkLst>
      </pc:sldChg>
      <pc:sldChg chg="ord">
        <pc:chgData name="Stephen Emrich" userId="e6abd74e-3da0-4635-b6e2-0dc330156f74" providerId="ADAL" clId="{9FEA7F41-EE98-9C4B-AFD3-A46C5DEB8802}" dt="2025-06-10T18:25:29.428" v="78" actId="20578"/>
        <pc:sldMkLst>
          <pc:docMk/>
          <pc:sldMk cId="2508332896" sldId="262"/>
        </pc:sldMkLst>
      </pc:sldChg>
      <pc:sldChg chg="mod modShow">
        <pc:chgData name="Stephen Emrich" userId="e6abd74e-3da0-4635-b6e2-0dc330156f74" providerId="ADAL" clId="{9FEA7F41-EE98-9C4B-AFD3-A46C5DEB8802}" dt="2025-06-10T18:25:35.539" v="79" actId="729"/>
        <pc:sldMkLst>
          <pc:docMk/>
          <pc:sldMk cId="2685035039" sldId="263"/>
        </pc:sldMkLst>
      </pc:sldChg>
      <pc:sldChg chg="modSp mod">
        <pc:chgData name="Stephen Emrich" userId="e6abd74e-3da0-4635-b6e2-0dc330156f74" providerId="ADAL" clId="{9FEA7F41-EE98-9C4B-AFD3-A46C5DEB8802}" dt="2025-06-10T18:26:36.549" v="93" actId="20577"/>
        <pc:sldMkLst>
          <pc:docMk/>
          <pc:sldMk cId="323034691" sldId="264"/>
        </pc:sldMkLst>
      </pc:sldChg>
      <pc:sldChg chg="addSp modSp mod">
        <pc:chgData name="Stephen Emrich" userId="e6abd74e-3da0-4635-b6e2-0dc330156f74" providerId="ADAL" clId="{9FEA7F41-EE98-9C4B-AFD3-A46C5DEB8802}" dt="2025-06-10T18:28:59.781" v="114" actId="1076"/>
        <pc:sldMkLst>
          <pc:docMk/>
          <pc:sldMk cId="807758698" sldId="269"/>
        </pc:sldMkLst>
      </pc:sldChg>
      <pc:sldChg chg="modSp mod">
        <pc:chgData name="Stephen Emrich" userId="e6abd74e-3da0-4635-b6e2-0dc330156f74" providerId="ADAL" clId="{9FEA7F41-EE98-9C4B-AFD3-A46C5DEB8802}" dt="2025-06-10T18:59:11.584" v="1534" actId="20577"/>
        <pc:sldMkLst>
          <pc:docMk/>
          <pc:sldMk cId="2218355410" sldId="271"/>
        </pc:sldMkLst>
      </pc:sldChg>
      <pc:sldChg chg="del ord">
        <pc:chgData name="Stephen Emrich" userId="e6abd74e-3da0-4635-b6e2-0dc330156f74" providerId="ADAL" clId="{9FEA7F41-EE98-9C4B-AFD3-A46C5DEB8802}" dt="2025-06-10T18:59:00.537" v="1509" actId="2696"/>
        <pc:sldMkLst>
          <pc:docMk/>
          <pc:sldMk cId="1938660404" sldId="273"/>
        </pc:sldMkLst>
      </pc:sldChg>
      <pc:sldChg chg="modSp mod">
        <pc:chgData name="Stephen Emrich" userId="e6abd74e-3da0-4635-b6e2-0dc330156f74" providerId="ADAL" clId="{9FEA7F41-EE98-9C4B-AFD3-A46C5DEB8802}" dt="2025-06-10T19:01:01.224" v="1728" actId="20577"/>
        <pc:sldMkLst>
          <pc:docMk/>
          <pc:sldMk cId="2728513573" sldId="275"/>
        </pc:sldMkLst>
      </pc:sldChg>
      <pc:sldChg chg="modSp mod ord">
        <pc:chgData name="Stephen Emrich" userId="e6abd74e-3da0-4635-b6e2-0dc330156f74" providerId="ADAL" clId="{9FEA7F41-EE98-9C4B-AFD3-A46C5DEB8802}" dt="2025-06-10T18:32:32.416" v="245" actId="20578"/>
        <pc:sldMkLst>
          <pc:docMk/>
          <pc:sldMk cId="1987280660" sldId="280"/>
        </pc:sldMkLst>
      </pc:sldChg>
      <pc:sldChg chg="modSp mod">
        <pc:chgData name="Stephen Emrich" userId="e6abd74e-3da0-4635-b6e2-0dc330156f74" providerId="ADAL" clId="{9FEA7F41-EE98-9C4B-AFD3-A46C5DEB8802}" dt="2025-06-18T18:45:05.362" v="1824" actId="20577"/>
        <pc:sldMkLst>
          <pc:docMk/>
          <pc:sldMk cId="708102342" sldId="283"/>
        </pc:sldMkLst>
      </pc:sldChg>
      <pc:sldChg chg="add">
        <pc:chgData name="Stephen Emrich" userId="e6abd74e-3da0-4635-b6e2-0dc330156f74" providerId="ADAL" clId="{9FEA7F41-EE98-9C4B-AFD3-A46C5DEB8802}" dt="2025-06-10T18:41:37.518" v="1263"/>
        <pc:sldMkLst>
          <pc:docMk/>
          <pc:sldMk cId="1354323528" sldId="286"/>
        </pc:sldMkLst>
      </pc:sldChg>
      <pc:sldChg chg="del">
        <pc:chgData name="Stephen Emrich" userId="e6abd74e-3da0-4635-b6e2-0dc330156f74" providerId="ADAL" clId="{9FEA7F41-EE98-9C4B-AFD3-A46C5DEB8802}" dt="2025-06-10T18:41:25.664" v="1262" actId="2696"/>
        <pc:sldMkLst>
          <pc:docMk/>
          <pc:sldMk cId="1523307854" sldId="286"/>
        </pc:sldMkLst>
      </pc:sldChg>
      <pc:sldChg chg="modSp mod ord">
        <pc:chgData name="Stephen Emrich" userId="e6abd74e-3da0-4635-b6e2-0dc330156f74" providerId="ADAL" clId="{9FEA7F41-EE98-9C4B-AFD3-A46C5DEB8802}" dt="2025-06-18T18:22:58.193" v="1767" actId="27636"/>
        <pc:sldMkLst>
          <pc:docMk/>
          <pc:sldMk cId="3090041881" sldId="295"/>
        </pc:sldMkLst>
      </pc:sldChg>
      <pc:sldChg chg="modSp mod ord">
        <pc:chgData name="Stephen Emrich" userId="e6abd74e-3da0-4635-b6e2-0dc330156f74" providerId="ADAL" clId="{9FEA7F41-EE98-9C4B-AFD3-A46C5DEB8802}" dt="2025-06-10T18:47:22.659" v="1339" actId="20577"/>
        <pc:sldMkLst>
          <pc:docMk/>
          <pc:sldMk cId="755175829" sldId="296"/>
        </pc:sldMkLst>
      </pc:sldChg>
      <pc:sldChg chg="addSp modSp mod ord">
        <pc:chgData name="Stephen Emrich" userId="e6abd74e-3da0-4635-b6e2-0dc330156f74" providerId="ADAL" clId="{9FEA7F41-EE98-9C4B-AFD3-A46C5DEB8802}" dt="2025-06-10T18:54:36.940" v="1419" actId="1076"/>
        <pc:sldMkLst>
          <pc:docMk/>
          <pc:sldMk cId="1349652525" sldId="297"/>
        </pc:sldMkLst>
      </pc:sldChg>
      <pc:sldChg chg="ord">
        <pc:chgData name="Stephen Emrich" userId="e6abd74e-3da0-4635-b6e2-0dc330156f74" providerId="ADAL" clId="{9FEA7F41-EE98-9C4B-AFD3-A46C5DEB8802}" dt="2025-06-10T18:45:08.856" v="1304"/>
        <pc:sldMkLst>
          <pc:docMk/>
          <pc:sldMk cId="2946775373" sldId="298"/>
        </pc:sldMkLst>
      </pc:sldChg>
      <pc:sldChg chg="del ord">
        <pc:chgData name="Stephen Emrich" userId="e6abd74e-3da0-4635-b6e2-0dc330156f74" providerId="ADAL" clId="{9FEA7F41-EE98-9C4B-AFD3-A46C5DEB8802}" dt="2025-06-10T18:45:51.008" v="1306" actId="2696"/>
        <pc:sldMkLst>
          <pc:docMk/>
          <pc:sldMk cId="2636121132" sldId="299"/>
        </pc:sldMkLst>
      </pc:sldChg>
      <pc:sldChg chg="add">
        <pc:chgData name="Stephen Emrich" userId="e6abd74e-3da0-4635-b6e2-0dc330156f74" providerId="ADAL" clId="{9FEA7F41-EE98-9C4B-AFD3-A46C5DEB8802}" dt="2025-06-10T18:45:55.780" v="1307"/>
        <pc:sldMkLst>
          <pc:docMk/>
          <pc:sldMk cId="3373619872" sldId="299"/>
        </pc:sldMkLst>
      </pc:sldChg>
      <pc:sldChg chg="modSp new mod">
        <pc:chgData name="Stephen Emrich" userId="e6abd74e-3da0-4635-b6e2-0dc330156f74" providerId="ADAL" clId="{9FEA7F41-EE98-9C4B-AFD3-A46C5DEB8802}" dt="2025-06-18T18:18:10.741" v="1735" actId="20577"/>
        <pc:sldMkLst>
          <pc:docMk/>
          <pc:sldMk cId="2393995900" sldId="301"/>
        </pc:sldMkLst>
      </pc:sldChg>
      <pc:sldChg chg="addSp delSp modSp new mod modClrScheme chgLayout">
        <pc:chgData name="Stephen Emrich" userId="e6abd74e-3da0-4635-b6e2-0dc330156f74" providerId="ADAL" clId="{9FEA7F41-EE98-9C4B-AFD3-A46C5DEB8802}" dt="2025-06-10T18:51:01.673" v="1366" actId="1076"/>
        <pc:sldMkLst>
          <pc:docMk/>
          <pc:sldMk cId="180650426" sldId="302"/>
        </pc:sldMkLst>
      </pc:sldChg>
      <pc:sldChg chg="addSp modSp new mod ord">
        <pc:chgData name="Stephen Emrich" userId="e6abd74e-3da0-4635-b6e2-0dc330156f74" providerId="ADAL" clId="{9FEA7F41-EE98-9C4B-AFD3-A46C5DEB8802}" dt="2025-06-10T18:58:41.438" v="1508" actId="20578"/>
        <pc:sldMkLst>
          <pc:docMk/>
          <pc:sldMk cId="2018646201" sldId="303"/>
        </pc:sldMkLst>
      </pc:sldChg>
    </pc:docChg>
  </pc:docChgLst>
  <pc:docChgLst>
    <pc:chgData name="Stephen Emrich" userId="e6abd74e-3da0-4635-b6e2-0dc330156f74" providerId="ADAL" clId="{BB569BBB-E8BF-8947-B420-8730EEC8E04F}"/>
    <pc:docChg chg="modSld">
      <pc:chgData name="Stephen Emrich" userId="e6abd74e-3da0-4635-b6e2-0dc330156f74" providerId="ADAL" clId="{BB569BBB-E8BF-8947-B420-8730EEC8E04F}" dt="2025-08-12T15:58:59.017" v="13" actId="20577"/>
      <pc:docMkLst>
        <pc:docMk/>
      </pc:docMkLst>
      <pc:sldChg chg="modSp mod">
        <pc:chgData name="Stephen Emrich" userId="e6abd74e-3da0-4635-b6e2-0dc330156f74" providerId="ADAL" clId="{BB569BBB-E8BF-8947-B420-8730EEC8E04F}" dt="2025-08-12T15:58:59.017" v="13" actId="20577"/>
        <pc:sldMkLst>
          <pc:docMk/>
          <pc:sldMk cId="1773899109" sldId="256"/>
        </pc:sldMkLst>
        <pc:spChg chg="mod">
          <ac:chgData name="Stephen Emrich" userId="e6abd74e-3da0-4635-b6e2-0dc330156f74" providerId="ADAL" clId="{BB569BBB-E8BF-8947-B420-8730EEC8E04F}" dt="2025-08-12T15:49:10.017" v="0" actId="20577"/>
          <ac:spMkLst>
            <pc:docMk/>
            <pc:sldMk cId="1773899109" sldId="256"/>
            <ac:spMk id="2" creationId="{00000000-0000-0000-0000-000000000000}"/>
          </ac:spMkLst>
        </pc:spChg>
        <pc:spChg chg="mod">
          <ac:chgData name="Stephen Emrich" userId="e6abd74e-3da0-4635-b6e2-0dc330156f74" providerId="ADAL" clId="{BB569BBB-E8BF-8947-B420-8730EEC8E04F}" dt="2025-08-12T15:58:59.017" v="13" actId="20577"/>
          <ac:spMkLst>
            <pc:docMk/>
            <pc:sldMk cId="1773899109" sldId="256"/>
            <ac:spMk id="3" creationId="{00000000-0000-0000-0000-000000000000}"/>
          </ac:spMkLst>
        </pc:spChg>
      </pc:sldChg>
    </pc:docChg>
  </pc:docChgLst>
  <pc:docChgLst>
    <pc:chgData name="Stephen Emrich" userId="e6abd74e-3da0-4635-b6e2-0dc330156f74" providerId="ADAL" clId="{187E0FA1-C818-BB4A-B42F-DBC05F9AF3FD}"/>
    <pc:docChg chg="modSld">
      <pc:chgData name="Stephen Emrich" userId="e6abd74e-3da0-4635-b6e2-0dc330156f74" providerId="ADAL" clId="{187E0FA1-C818-BB4A-B42F-DBC05F9AF3FD}" dt="2018-09-06T12:05:38.543" v="3" actId="20577"/>
      <pc:docMkLst>
        <pc:docMk/>
      </pc:docMkLst>
      <pc:sldChg chg="modSp">
        <pc:chgData name="Stephen Emrich" userId="e6abd74e-3da0-4635-b6e2-0dc330156f74" providerId="ADAL" clId="{187E0FA1-C818-BB4A-B42F-DBC05F9AF3FD}" dt="2018-09-06T12:05:38.543" v="3" actId="20577"/>
        <pc:sldMkLst>
          <pc:docMk/>
          <pc:sldMk cId="1145333828" sldId="281"/>
        </pc:sldMkLst>
      </pc:sldChg>
    </pc:docChg>
  </pc:docChgLst>
  <pc:docChgLst>
    <pc:chgData name="Stephen Emrich" userId="e6abd74e-3da0-4635-b6e2-0dc330156f74" providerId="ADAL" clId="{B176B6FD-E368-0B47-B205-800A751BF159}"/>
    <pc:docChg chg="custSel addSld delSld modSld modSection">
      <pc:chgData name="Stephen Emrich" userId="e6abd74e-3da0-4635-b6e2-0dc330156f74" providerId="ADAL" clId="{B176B6FD-E368-0B47-B205-800A751BF159}" dt="2025-07-25T17:13:58.038" v="189" actId="26606"/>
      <pc:docMkLst>
        <pc:docMk/>
      </pc:docMkLst>
      <pc:sldChg chg="addSp delSp modSp mod delAnim modAnim">
        <pc:chgData name="Stephen Emrich" userId="e6abd74e-3da0-4635-b6e2-0dc330156f74" providerId="ADAL" clId="{B176B6FD-E368-0B47-B205-800A751BF159}" dt="2025-07-23T18:42:51.674" v="155" actId="14100"/>
        <pc:sldMkLst>
          <pc:docMk/>
          <pc:sldMk cId="1349231122" sldId="292"/>
        </pc:sldMkLst>
      </pc:sldChg>
      <pc:sldChg chg="modSp mod">
        <pc:chgData name="Stephen Emrich" userId="e6abd74e-3da0-4635-b6e2-0dc330156f74" providerId="ADAL" clId="{B176B6FD-E368-0B47-B205-800A751BF159}" dt="2025-07-23T18:43:28.690" v="156" actId="20577"/>
        <pc:sldMkLst>
          <pc:docMk/>
          <pc:sldMk cId="2393995900" sldId="301"/>
        </pc:sldMkLst>
      </pc:sldChg>
      <pc:sldChg chg="modSp new mod">
        <pc:chgData name="Stephen Emrich" userId="e6abd74e-3da0-4635-b6e2-0dc330156f74" providerId="ADAL" clId="{B176B6FD-E368-0B47-B205-800A751BF159}" dt="2025-07-10T20:45:58.154" v="146" actId="27636"/>
        <pc:sldMkLst>
          <pc:docMk/>
          <pc:sldMk cId="51904413" sldId="304"/>
        </pc:sldMkLst>
      </pc:sldChg>
      <pc:sldChg chg="new del">
        <pc:chgData name="Stephen Emrich" userId="e6abd74e-3da0-4635-b6e2-0dc330156f74" providerId="ADAL" clId="{B176B6FD-E368-0B47-B205-800A751BF159}" dt="2025-07-17T20:10:11.969" v="149" actId="2696"/>
        <pc:sldMkLst>
          <pc:docMk/>
          <pc:sldMk cId="2215809579" sldId="305"/>
        </pc:sldMkLst>
      </pc:sldChg>
      <pc:sldChg chg="add">
        <pc:chgData name="Stephen Emrich" userId="e6abd74e-3da0-4635-b6e2-0dc330156f74" providerId="ADAL" clId="{B176B6FD-E368-0B47-B205-800A751BF159}" dt="2025-07-17T20:10:09.437" v="148"/>
        <pc:sldMkLst>
          <pc:docMk/>
          <pc:sldMk cId="90856066" sldId="306"/>
        </pc:sldMkLst>
      </pc:sldChg>
      <pc:sldChg chg="addSp delSp modSp new mod setBg modClrScheme setClrOvrMap chgLayout">
        <pc:chgData name="Stephen Emrich" userId="e6abd74e-3da0-4635-b6e2-0dc330156f74" providerId="ADAL" clId="{B176B6FD-E368-0B47-B205-800A751BF159}" dt="2025-07-25T17:13:58.038" v="189" actId="26606"/>
        <pc:sldMkLst>
          <pc:docMk/>
          <pc:sldMk cId="1549631243" sldId="307"/>
        </pc:sldMkLst>
      </pc:sldChg>
    </pc:docChg>
  </pc:docChgLst>
  <pc:docChgLst>
    <pc:chgData name="Stephen Emrich" userId="e6abd74e-3da0-4635-b6e2-0dc330156f74" providerId="ADAL" clId="{6C19D988-0FF8-FA4E-9807-4CF82DB3ECF6}"/>
    <pc:docChg chg="undo custSel addSld delSld modSld sldOrd modSection">
      <pc:chgData name="Stephen Emrich" userId="e6abd74e-3da0-4635-b6e2-0dc330156f74" providerId="ADAL" clId="{6C19D988-0FF8-FA4E-9807-4CF82DB3ECF6}" dt="2018-09-04T19:02:37.586" v="1145" actId="113"/>
      <pc:docMkLst>
        <pc:docMk/>
      </pc:docMkLst>
      <pc:sldChg chg="modSp">
        <pc:chgData name="Stephen Emrich" userId="e6abd74e-3da0-4635-b6e2-0dc330156f74" providerId="ADAL" clId="{6C19D988-0FF8-FA4E-9807-4CF82DB3ECF6}" dt="2018-09-04T18:50:07.987" v="957" actId="20577"/>
        <pc:sldMkLst>
          <pc:docMk/>
          <pc:sldMk cId="3875246481" sldId="258"/>
        </pc:sldMkLst>
      </pc:sldChg>
      <pc:sldChg chg="modSp">
        <pc:chgData name="Stephen Emrich" userId="e6abd74e-3da0-4635-b6e2-0dc330156f74" providerId="ADAL" clId="{6C19D988-0FF8-FA4E-9807-4CF82DB3ECF6}" dt="2018-08-03T19:33:48.734" v="2" actId="1076"/>
        <pc:sldMkLst>
          <pc:docMk/>
          <pc:sldMk cId="1820612998" sldId="260"/>
        </pc:sldMkLst>
      </pc:sldChg>
      <pc:sldChg chg="addSp modSp">
        <pc:chgData name="Stephen Emrich" userId="e6abd74e-3da0-4635-b6e2-0dc330156f74" providerId="ADAL" clId="{6C19D988-0FF8-FA4E-9807-4CF82DB3ECF6}" dt="2018-08-21T18:51:53.157" v="787" actId="1076"/>
        <pc:sldMkLst>
          <pc:docMk/>
          <pc:sldMk cId="3271114228" sldId="267"/>
        </pc:sldMkLst>
      </pc:sldChg>
      <pc:sldChg chg="modSp">
        <pc:chgData name="Stephen Emrich" userId="e6abd74e-3da0-4635-b6e2-0dc330156f74" providerId="ADAL" clId="{6C19D988-0FF8-FA4E-9807-4CF82DB3ECF6}" dt="2018-08-21T18:54:58.390" v="892" actId="20577"/>
        <pc:sldMkLst>
          <pc:docMk/>
          <pc:sldMk cId="2218355410" sldId="271"/>
        </pc:sldMkLst>
      </pc:sldChg>
      <pc:sldChg chg="modSp">
        <pc:chgData name="Stephen Emrich" userId="e6abd74e-3da0-4635-b6e2-0dc330156f74" providerId="ADAL" clId="{6C19D988-0FF8-FA4E-9807-4CF82DB3ECF6}" dt="2018-09-04T19:01:12.858" v="1143" actId="20577"/>
        <pc:sldMkLst>
          <pc:docMk/>
          <pc:sldMk cId="324566385" sldId="276"/>
        </pc:sldMkLst>
      </pc:sldChg>
      <pc:sldChg chg="ord">
        <pc:chgData name="Stephen Emrich" userId="e6abd74e-3da0-4635-b6e2-0dc330156f74" providerId="ADAL" clId="{6C19D988-0FF8-FA4E-9807-4CF82DB3ECF6}" dt="2018-09-04T19:01:39.712" v="1144"/>
        <pc:sldMkLst>
          <pc:docMk/>
          <pc:sldMk cId="2314811003" sldId="277"/>
        </pc:sldMkLst>
      </pc:sldChg>
      <pc:sldChg chg="modSp">
        <pc:chgData name="Stephen Emrich" userId="e6abd74e-3da0-4635-b6e2-0dc330156f74" providerId="ADAL" clId="{6C19D988-0FF8-FA4E-9807-4CF82DB3ECF6}" dt="2018-08-21T18:56:15.302" v="907" actId="20577"/>
        <pc:sldMkLst>
          <pc:docMk/>
          <pc:sldMk cId="4071283102" sldId="279"/>
        </pc:sldMkLst>
      </pc:sldChg>
      <pc:sldChg chg="modSp">
        <pc:chgData name="Stephen Emrich" userId="e6abd74e-3da0-4635-b6e2-0dc330156f74" providerId="ADAL" clId="{6C19D988-0FF8-FA4E-9807-4CF82DB3ECF6}" dt="2018-08-03T21:33:28.527" v="18" actId="20577"/>
        <pc:sldMkLst>
          <pc:docMk/>
          <pc:sldMk cId="1145333828" sldId="281"/>
        </pc:sldMkLst>
      </pc:sldChg>
      <pc:sldChg chg="modSp">
        <pc:chgData name="Stephen Emrich" userId="e6abd74e-3da0-4635-b6e2-0dc330156f74" providerId="ADAL" clId="{6C19D988-0FF8-FA4E-9807-4CF82DB3ECF6}" dt="2018-08-03T21:34:24.733" v="84" actId="20577"/>
        <pc:sldMkLst>
          <pc:docMk/>
          <pc:sldMk cId="284795385" sldId="282"/>
        </pc:sldMkLst>
      </pc:sldChg>
      <pc:sldChg chg="modSp">
        <pc:chgData name="Stephen Emrich" userId="e6abd74e-3da0-4635-b6e2-0dc330156f74" providerId="ADAL" clId="{6C19D988-0FF8-FA4E-9807-4CF82DB3ECF6}" dt="2018-09-04T19:02:37.586" v="1145" actId="113"/>
        <pc:sldMkLst>
          <pc:docMk/>
          <pc:sldMk cId="491384554" sldId="289"/>
        </pc:sldMkLst>
      </pc:sldChg>
      <pc:sldChg chg="modSp add">
        <pc:chgData name="Stephen Emrich" userId="e6abd74e-3da0-4635-b6e2-0dc330156f74" providerId="ADAL" clId="{6C19D988-0FF8-FA4E-9807-4CF82DB3ECF6}" dt="2018-08-21T18:58:40.151" v="910" actId="27636"/>
        <pc:sldMkLst>
          <pc:docMk/>
          <pc:sldMk cId="3813937451" sldId="290"/>
        </pc:sldMkLst>
      </pc:sldChg>
      <pc:sldChg chg="addSp modSp add">
        <pc:chgData name="Stephen Emrich" userId="e6abd74e-3da0-4635-b6e2-0dc330156f74" providerId="ADAL" clId="{6C19D988-0FF8-FA4E-9807-4CF82DB3ECF6}" dt="2018-09-04T18:56:18.712" v="962" actId="20577"/>
        <pc:sldMkLst>
          <pc:docMk/>
          <pc:sldMk cId="1918264496" sldId="291"/>
        </pc:sldMkLst>
      </pc:sldChg>
    </pc:docChg>
  </pc:docChgLst>
  <pc:docChgLst>
    <pc:chgData name="Stephen Emrich" userId="e6abd74e-3da0-4635-b6e2-0dc330156f74" providerId="ADAL" clId="{E6D15754-9A9E-5308-9947-0AAFEAAF9F3D}"/>
    <pc:docChg chg="custSel addSld delSld modSld modSection">
      <pc:chgData name="Stephen Emrich" userId="e6abd74e-3da0-4635-b6e2-0dc330156f74" providerId="ADAL" clId="{E6D15754-9A9E-5308-9947-0AAFEAAF9F3D}" dt="2025-09-04T15:19:11.451" v="1558" actId="113"/>
      <pc:docMkLst>
        <pc:docMk/>
      </pc:docMkLst>
      <pc:sldChg chg="modSp mod">
        <pc:chgData name="Stephen Emrich" userId="e6abd74e-3da0-4635-b6e2-0dc330156f74" providerId="ADAL" clId="{E6D15754-9A9E-5308-9947-0AAFEAAF9F3D}" dt="2025-09-04T02:42:59.595" v="1533" actId="20577"/>
        <pc:sldMkLst>
          <pc:docMk/>
          <pc:sldMk cId="797362462" sldId="257"/>
        </pc:sldMkLst>
        <pc:spChg chg="mod">
          <ac:chgData name="Stephen Emrich" userId="e6abd74e-3da0-4635-b6e2-0dc330156f74" providerId="ADAL" clId="{E6D15754-9A9E-5308-9947-0AAFEAAF9F3D}" dt="2025-09-04T02:42:59.595" v="1533" actId="20577"/>
          <ac:spMkLst>
            <pc:docMk/>
            <pc:sldMk cId="797362462" sldId="257"/>
            <ac:spMk id="3" creationId="{00000000-0000-0000-0000-000000000000}"/>
          </ac:spMkLst>
        </pc:spChg>
      </pc:sldChg>
      <pc:sldChg chg="modSp mod">
        <pc:chgData name="Stephen Emrich" userId="e6abd74e-3da0-4635-b6e2-0dc330156f74" providerId="ADAL" clId="{E6D15754-9A9E-5308-9947-0AAFEAAF9F3D}" dt="2025-09-04T02:45:47.854" v="1537" actId="27636"/>
        <pc:sldMkLst>
          <pc:docMk/>
          <pc:sldMk cId="3875246481" sldId="258"/>
        </pc:sldMkLst>
        <pc:spChg chg="mod">
          <ac:chgData name="Stephen Emrich" userId="e6abd74e-3da0-4635-b6e2-0dc330156f74" providerId="ADAL" clId="{E6D15754-9A9E-5308-9947-0AAFEAAF9F3D}" dt="2025-09-04T02:45:47.854" v="1537" actId="27636"/>
          <ac:spMkLst>
            <pc:docMk/>
            <pc:sldMk cId="3875246481" sldId="258"/>
            <ac:spMk id="3" creationId="{00000000-0000-0000-0000-000000000000}"/>
          </ac:spMkLst>
        </pc:spChg>
      </pc:sldChg>
      <pc:sldChg chg="modSp mod">
        <pc:chgData name="Stephen Emrich" userId="e6abd74e-3da0-4635-b6e2-0dc330156f74" providerId="ADAL" clId="{E6D15754-9A9E-5308-9947-0AAFEAAF9F3D}" dt="2025-09-04T15:12:08.861" v="1539" actId="20577"/>
        <pc:sldMkLst>
          <pc:docMk/>
          <pc:sldMk cId="807758698" sldId="269"/>
        </pc:sldMkLst>
        <pc:spChg chg="mod">
          <ac:chgData name="Stephen Emrich" userId="e6abd74e-3da0-4635-b6e2-0dc330156f74" providerId="ADAL" clId="{E6D15754-9A9E-5308-9947-0AAFEAAF9F3D}" dt="2025-09-04T15:12:08.861" v="1539" actId="20577"/>
          <ac:spMkLst>
            <pc:docMk/>
            <pc:sldMk cId="807758698" sldId="269"/>
            <ac:spMk id="3" creationId="{00000000-0000-0000-0000-000000000000}"/>
          </ac:spMkLst>
        </pc:spChg>
      </pc:sldChg>
      <pc:sldChg chg="modSp mod">
        <pc:chgData name="Stephen Emrich" userId="e6abd74e-3da0-4635-b6e2-0dc330156f74" providerId="ADAL" clId="{E6D15754-9A9E-5308-9947-0AAFEAAF9F3D}" dt="2025-09-04T15:16:21.881" v="1544" actId="20577"/>
        <pc:sldMkLst>
          <pc:docMk/>
          <pc:sldMk cId="324566385" sldId="276"/>
        </pc:sldMkLst>
        <pc:spChg chg="mod">
          <ac:chgData name="Stephen Emrich" userId="e6abd74e-3da0-4635-b6e2-0dc330156f74" providerId="ADAL" clId="{E6D15754-9A9E-5308-9947-0AAFEAAF9F3D}" dt="2025-08-20T14:38:58.444" v="201" actId="20577"/>
          <ac:spMkLst>
            <pc:docMk/>
            <pc:sldMk cId="324566385" sldId="276"/>
            <ac:spMk id="7" creationId="{ACDBC4C8-0225-0B4C-8282-132A42A5C3FA}"/>
          </ac:spMkLst>
        </pc:spChg>
        <pc:spChg chg="mod">
          <ac:chgData name="Stephen Emrich" userId="e6abd74e-3da0-4635-b6e2-0dc330156f74" providerId="ADAL" clId="{E6D15754-9A9E-5308-9947-0AAFEAAF9F3D}" dt="2025-08-20T14:40:49.715" v="421" actId="1035"/>
          <ac:spMkLst>
            <pc:docMk/>
            <pc:sldMk cId="324566385" sldId="276"/>
            <ac:spMk id="10" creationId="{6A48553E-1666-4E43-8C89-5EE8BFB824B5}"/>
          </ac:spMkLst>
        </pc:spChg>
        <pc:spChg chg="mod">
          <ac:chgData name="Stephen Emrich" userId="e6abd74e-3da0-4635-b6e2-0dc330156f74" providerId="ADAL" clId="{E6D15754-9A9E-5308-9947-0AAFEAAF9F3D}" dt="2025-09-04T15:16:21.881" v="1544" actId="20577"/>
          <ac:spMkLst>
            <pc:docMk/>
            <pc:sldMk cId="324566385" sldId="276"/>
            <ac:spMk id="15" creationId="{837316F8-C58D-724C-A6F7-EE077D25422E}"/>
          </ac:spMkLst>
        </pc:spChg>
      </pc:sldChg>
      <pc:sldChg chg="addSp delSp modSp mod">
        <pc:chgData name="Stephen Emrich" userId="e6abd74e-3da0-4635-b6e2-0dc330156f74" providerId="ADAL" clId="{E6D15754-9A9E-5308-9947-0AAFEAAF9F3D}" dt="2025-08-20T14:50:01.162" v="1033" actId="403"/>
        <pc:sldMkLst>
          <pc:docMk/>
          <pc:sldMk cId="2314811003" sldId="277"/>
        </pc:sldMkLst>
        <pc:graphicFrameChg chg="add mod modGraphic">
          <ac:chgData name="Stephen Emrich" userId="e6abd74e-3da0-4635-b6e2-0dc330156f74" providerId="ADAL" clId="{E6D15754-9A9E-5308-9947-0AAFEAAF9F3D}" dt="2025-08-20T14:50:01.162" v="1033" actId="403"/>
          <ac:graphicFrameMkLst>
            <pc:docMk/>
            <pc:sldMk cId="2314811003" sldId="277"/>
            <ac:graphicFrameMk id="9" creationId="{24F6029B-C1A9-5C98-5E97-C9EDD909992D}"/>
          </ac:graphicFrameMkLst>
        </pc:graphicFrameChg>
      </pc:sldChg>
      <pc:sldChg chg="modSp mod">
        <pc:chgData name="Stephen Emrich" userId="e6abd74e-3da0-4635-b6e2-0dc330156f74" providerId="ADAL" clId="{E6D15754-9A9E-5308-9947-0AAFEAAF9F3D}" dt="2025-08-28T20:40:14.282" v="1123" actId="20577"/>
        <pc:sldMkLst>
          <pc:docMk/>
          <pc:sldMk cId="672123667" sldId="278"/>
        </pc:sldMkLst>
        <pc:spChg chg="mod">
          <ac:chgData name="Stephen Emrich" userId="e6abd74e-3da0-4635-b6e2-0dc330156f74" providerId="ADAL" clId="{E6D15754-9A9E-5308-9947-0AAFEAAF9F3D}" dt="2025-08-28T20:40:14.282" v="1123" actId="20577"/>
          <ac:spMkLst>
            <pc:docMk/>
            <pc:sldMk cId="672123667" sldId="278"/>
            <ac:spMk id="2" creationId="{00000000-0000-0000-0000-000000000000}"/>
          </ac:spMkLst>
        </pc:spChg>
        <pc:spChg chg="mod">
          <ac:chgData name="Stephen Emrich" userId="e6abd74e-3da0-4635-b6e2-0dc330156f74" providerId="ADAL" clId="{E6D15754-9A9E-5308-9947-0AAFEAAF9F3D}" dt="2025-08-20T14:47:25.840" v="889" actId="27636"/>
          <ac:spMkLst>
            <pc:docMk/>
            <pc:sldMk cId="672123667" sldId="278"/>
            <ac:spMk id="3" creationId="{00000000-0000-0000-0000-000000000000}"/>
          </ac:spMkLst>
        </pc:spChg>
      </pc:sldChg>
      <pc:sldChg chg="modSp mod">
        <pc:chgData name="Stephen Emrich" userId="e6abd74e-3da0-4635-b6e2-0dc330156f74" providerId="ADAL" clId="{E6D15754-9A9E-5308-9947-0AAFEAAF9F3D}" dt="2025-08-20T14:44:40.812" v="773" actId="20577"/>
        <pc:sldMkLst>
          <pc:docMk/>
          <pc:sldMk cId="4071283102" sldId="279"/>
        </pc:sldMkLst>
        <pc:spChg chg="mod">
          <ac:chgData name="Stephen Emrich" userId="e6abd74e-3da0-4635-b6e2-0dc330156f74" providerId="ADAL" clId="{E6D15754-9A9E-5308-9947-0AAFEAAF9F3D}" dt="2025-08-20T14:44:40.812" v="773" actId="20577"/>
          <ac:spMkLst>
            <pc:docMk/>
            <pc:sldMk cId="4071283102" sldId="279"/>
            <ac:spMk id="8" creationId="{00000000-0000-0000-0000-000000000000}"/>
          </ac:spMkLst>
        </pc:spChg>
      </pc:sldChg>
      <pc:sldChg chg="modSp mod">
        <pc:chgData name="Stephen Emrich" userId="e6abd74e-3da0-4635-b6e2-0dc330156f74" providerId="ADAL" clId="{E6D15754-9A9E-5308-9947-0AAFEAAF9F3D}" dt="2025-08-20T14:48:55.257" v="961" actId="20577"/>
        <pc:sldMkLst>
          <pc:docMk/>
          <pc:sldMk cId="1145333828" sldId="281"/>
        </pc:sldMkLst>
        <pc:spChg chg="mod">
          <ac:chgData name="Stephen Emrich" userId="e6abd74e-3da0-4635-b6e2-0dc330156f74" providerId="ADAL" clId="{E6D15754-9A9E-5308-9947-0AAFEAAF9F3D}" dt="2025-08-20T14:48:55.257" v="961" actId="20577"/>
          <ac:spMkLst>
            <pc:docMk/>
            <pc:sldMk cId="1145333828" sldId="281"/>
            <ac:spMk id="2" creationId="{00000000-0000-0000-0000-000000000000}"/>
          </ac:spMkLst>
        </pc:spChg>
        <pc:spChg chg="mod">
          <ac:chgData name="Stephen Emrich" userId="e6abd74e-3da0-4635-b6e2-0dc330156f74" providerId="ADAL" clId="{E6D15754-9A9E-5308-9947-0AAFEAAF9F3D}" dt="2025-08-20T14:48:21.917" v="925"/>
          <ac:spMkLst>
            <pc:docMk/>
            <pc:sldMk cId="1145333828" sldId="281"/>
            <ac:spMk id="3" creationId="{00000000-0000-0000-0000-000000000000}"/>
          </ac:spMkLst>
        </pc:spChg>
      </pc:sldChg>
      <pc:sldChg chg="modSp mod">
        <pc:chgData name="Stephen Emrich" userId="e6abd74e-3da0-4635-b6e2-0dc330156f74" providerId="ADAL" clId="{E6D15754-9A9E-5308-9947-0AAFEAAF9F3D}" dt="2025-08-20T14:51:13.129" v="1051" actId="20577"/>
        <pc:sldMkLst>
          <pc:docMk/>
          <pc:sldMk cId="284795385" sldId="282"/>
        </pc:sldMkLst>
        <pc:spChg chg="mod">
          <ac:chgData name="Stephen Emrich" userId="e6abd74e-3da0-4635-b6e2-0dc330156f74" providerId="ADAL" clId="{E6D15754-9A9E-5308-9947-0AAFEAAF9F3D}" dt="2025-08-20T14:50:29.951" v="1042" actId="20577"/>
          <ac:spMkLst>
            <pc:docMk/>
            <pc:sldMk cId="284795385" sldId="282"/>
            <ac:spMk id="2" creationId="{00000000-0000-0000-0000-000000000000}"/>
          </ac:spMkLst>
        </pc:spChg>
        <pc:spChg chg="mod">
          <ac:chgData name="Stephen Emrich" userId="e6abd74e-3da0-4635-b6e2-0dc330156f74" providerId="ADAL" clId="{E6D15754-9A9E-5308-9947-0AAFEAAF9F3D}" dt="2025-08-20T14:51:13.129" v="1051" actId="20577"/>
          <ac:spMkLst>
            <pc:docMk/>
            <pc:sldMk cId="284795385" sldId="282"/>
            <ac:spMk id="3" creationId="{00000000-0000-0000-0000-000000000000}"/>
          </ac:spMkLst>
        </pc:spChg>
      </pc:sldChg>
      <pc:sldChg chg="modSp mod">
        <pc:chgData name="Stephen Emrich" userId="e6abd74e-3da0-4635-b6e2-0dc330156f74" providerId="ADAL" clId="{E6D15754-9A9E-5308-9947-0AAFEAAF9F3D}" dt="2025-08-20T14:52:30.818" v="1082" actId="20577"/>
        <pc:sldMkLst>
          <pc:docMk/>
          <pc:sldMk cId="708102342" sldId="283"/>
        </pc:sldMkLst>
        <pc:spChg chg="mod">
          <ac:chgData name="Stephen Emrich" userId="e6abd74e-3da0-4635-b6e2-0dc330156f74" providerId="ADAL" clId="{E6D15754-9A9E-5308-9947-0AAFEAAF9F3D}" dt="2025-08-20T14:52:30.818" v="1082" actId="20577"/>
          <ac:spMkLst>
            <pc:docMk/>
            <pc:sldMk cId="708102342" sldId="283"/>
            <ac:spMk id="3" creationId="{00000000-0000-0000-0000-000000000000}"/>
          </ac:spMkLst>
        </pc:spChg>
      </pc:sldChg>
      <pc:sldChg chg="del">
        <pc:chgData name="Stephen Emrich" userId="e6abd74e-3da0-4635-b6e2-0dc330156f74" providerId="ADAL" clId="{E6D15754-9A9E-5308-9947-0AAFEAAF9F3D}" dt="2025-08-20T14:51:55.292" v="1053" actId="2696"/>
        <pc:sldMkLst>
          <pc:docMk/>
          <pc:sldMk cId="491384554" sldId="289"/>
        </pc:sldMkLst>
      </pc:sldChg>
      <pc:sldChg chg="modSp mod">
        <pc:chgData name="Stephen Emrich" userId="e6abd74e-3da0-4635-b6e2-0dc330156f74" providerId="ADAL" clId="{E6D15754-9A9E-5308-9947-0AAFEAAF9F3D}" dt="2025-08-20T14:34:39.511" v="0" actId="20577"/>
        <pc:sldMkLst>
          <pc:docMk/>
          <pc:sldMk cId="755175829" sldId="296"/>
        </pc:sldMkLst>
        <pc:spChg chg="mod">
          <ac:chgData name="Stephen Emrich" userId="e6abd74e-3da0-4635-b6e2-0dc330156f74" providerId="ADAL" clId="{E6D15754-9A9E-5308-9947-0AAFEAAF9F3D}" dt="2025-08-20T14:34:39.511" v="0" actId="20577"/>
          <ac:spMkLst>
            <pc:docMk/>
            <pc:sldMk cId="755175829" sldId="296"/>
            <ac:spMk id="13" creationId="{1294B583-D21D-3749-A66B-42CDFAB8C1D4}"/>
          </ac:spMkLst>
        </pc:spChg>
      </pc:sldChg>
      <pc:sldChg chg="modSp mod">
        <pc:chgData name="Stephen Emrich" userId="e6abd74e-3da0-4635-b6e2-0dc330156f74" providerId="ADAL" clId="{E6D15754-9A9E-5308-9947-0AAFEAAF9F3D}" dt="2025-08-20T14:35:00.996" v="14" actId="20577"/>
        <pc:sldMkLst>
          <pc:docMk/>
          <pc:sldMk cId="1349652525" sldId="297"/>
        </pc:sldMkLst>
        <pc:spChg chg="mod">
          <ac:chgData name="Stephen Emrich" userId="e6abd74e-3da0-4635-b6e2-0dc330156f74" providerId="ADAL" clId="{E6D15754-9A9E-5308-9947-0AAFEAAF9F3D}" dt="2025-08-20T14:35:00.996" v="14" actId="20577"/>
          <ac:spMkLst>
            <pc:docMk/>
            <pc:sldMk cId="1349652525" sldId="297"/>
            <ac:spMk id="8" creationId="{13A2405E-BD68-A846-A352-9B4832D53F63}"/>
          </ac:spMkLst>
        </pc:spChg>
      </pc:sldChg>
      <pc:sldChg chg="del">
        <pc:chgData name="Stephen Emrich" userId="e6abd74e-3da0-4635-b6e2-0dc330156f74" providerId="ADAL" clId="{E6D15754-9A9E-5308-9947-0AAFEAAF9F3D}" dt="2025-08-20T14:51:52.455" v="1052" actId="2696"/>
        <pc:sldMkLst>
          <pc:docMk/>
          <pc:sldMk cId="2295860181" sldId="300"/>
        </pc:sldMkLst>
      </pc:sldChg>
      <pc:sldChg chg="del">
        <pc:chgData name="Stephen Emrich" userId="e6abd74e-3da0-4635-b6e2-0dc330156f74" providerId="ADAL" clId="{E6D15754-9A9E-5308-9947-0AAFEAAF9F3D}" dt="2025-08-20T14:53:18.505" v="1083" actId="2696"/>
        <pc:sldMkLst>
          <pc:docMk/>
          <pc:sldMk cId="51904413" sldId="304"/>
        </pc:sldMkLst>
      </pc:sldChg>
      <pc:sldChg chg="modSp new mod modNotesTx">
        <pc:chgData name="Stephen Emrich" userId="e6abd74e-3da0-4635-b6e2-0dc330156f74" providerId="ADAL" clId="{E6D15754-9A9E-5308-9947-0AAFEAAF9F3D}" dt="2025-08-20T14:45:50.414" v="837" actId="20577"/>
        <pc:sldMkLst>
          <pc:docMk/>
          <pc:sldMk cId="24017996" sldId="308"/>
        </pc:sldMkLst>
        <pc:spChg chg="mod">
          <ac:chgData name="Stephen Emrich" userId="e6abd74e-3da0-4635-b6e2-0dc330156f74" providerId="ADAL" clId="{E6D15754-9A9E-5308-9947-0AAFEAAF9F3D}" dt="2025-08-20T14:44:47.176" v="791" actId="20577"/>
          <ac:spMkLst>
            <pc:docMk/>
            <pc:sldMk cId="24017996" sldId="308"/>
            <ac:spMk id="2" creationId="{2F01163E-6B81-A265-B51C-129E9F1A7D05}"/>
          </ac:spMkLst>
        </pc:spChg>
        <pc:spChg chg="mod">
          <ac:chgData name="Stephen Emrich" userId="e6abd74e-3da0-4635-b6e2-0dc330156f74" providerId="ADAL" clId="{E6D15754-9A9E-5308-9947-0AAFEAAF9F3D}" dt="2025-08-20T14:45:50.414" v="837" actId="20577"/>
          <ac:spMkLst>
            <pc:docMk/>
            <pc:sldMk cId="24017996" sldId="308"/>
            <ac:spMk id="3" creationId="{C91F4757-C5A6-CB97-15A3-40E7AFEAF4DD}"/>
          </ac:spMkLst>
        </pc:spChg>
      </pc:sldChg>
      <pc:sldChg chg="modSp new mod">
        <pc:chgData name="Stephen Emrich" userId="e6abd74e-3da0-4635-b6e2-0dc330156f74" providerId="ADAL" clId="{E6D15754-9A9E-5308-9947-0AAFEAAF9F3D}" dt="2025-08-20T14:48:10.176" v="924" actId="20577"/>
        <pc:sldMkLst>
          <pc:docMk/>
          <pc:sldMk cId="2463016814" sldId="309"/>
        </pc:sldMkLst>
        <pc:spChg chg="mod">
          <ac:chgData name="Stephen Emrich" userId="e6abd74e-3da0-4635-b6e2-0dc330156f74" providerId="ADAL" clId="{E6D15754-9A9E-5308-9947-0AAFEAAF9F3D}" dt="2025-08-20T14:47:39.719" v="914" actId="20577"/>
          <ac:spMkLst>
            <pc:docMk/>
            <pc:sldMk cId="2463016814" sldId="309"/>
            <ac:spMk id="2" creationId="{A8896CD3-3910-CB7D-0CE4-41BE416BC6BA}"/>
          </ac:spMkLst>
        </pc:spChg>
        <pc:spChg chg="mod">
          <ac:chgData name="Stephen Emrich" userId="e6abd74e-3da0-4635-b6e2-0dc330156f74" providerId="ADAL" clId="{E6D15754-9A9E-5308-9947-0AAFEAAF9F3D}" dt="2025-08-20T14:48:10.176" v="924" actId="20577"/>
          <ac:spMkLst>
            <pc:docMk/>
            <pc:sldMk cId="2463016814" sldId="309"/>
            <ac:spMk id="3" creationId="{3D29FBCA-8F98-90D0-1D36-273264517C51}"/>
          </ac:spMkLst>
        </pc:spChg>
      </pc:sldChg>
      <pc:sldChg chg="modSp new mod">
        <pc:chgData name="Stephen Emrich" userId="e6abd74e-3da0-4635-b6e2-0dc330156f74" providerId="ADAL" clId="{E6D15754-9A9E-5308-9947-0AAFEAAF9F3D}" dt="2025-08-20T14:49:08.597" v="990" actId="20577"/>
        <pc:sldMkLst>
          <pc:docMk/>
          <pc:sldMk cId="643749301" sldId="310"/>
        </pc:sldMkLst>
        <pc:spChg chg="mod">
          <ac:chgData name="Stephen Emrich" userId="e6abd74e-3da0-4635-b6e2-0dc330156f74" providerId="ADAL" clId="{E6D15754-9A9E-5308-9947-0AAFEAAF9F3D}" dt="2025-08-20T14:49:08.597" v="990" actId="20577"/>
          <ac:spMkLst>
            <pc:docMk/>
            <pc:sldMk cId="643749301" sldId="310"/>
            <ac:spMk id="2" creationId="{1B0D41A0-1835-A3A2-DBD5-CD81A605F1C2}"/>
          </ac:spMkLst>
        </pc:spChg>
        <pc:spChg chg="mod">
          <ac:chgData name="Stephen Emrich" userId="e6abd74e-3da0-4635-b6e2-0dc330156f74" providerId="ADAL" clId="{E6D15754-9A9E-5308-9947-0AAFEAAF9F3D}" dt="2025-08-20T14:49:01.802" v="962"/>
          <ac:spMkLst>
            <pc:docMk/>
            <pc:sldMk cId="643749301" sldId="310"/>
            <ac:spMk id="3" creationId="{955BEA77-0BA9-EC4A-D5D9-1747AAA65951}"/>
          </ac:spMkLst>
        </pc:spChg>
      </pc:sldChg>
      <pc:sldChg chg="modSp new mod">
        <pc:chgData name="Stephen Emrich" userId="e6abd74e-3da0-4635-b6e2-0dc330156f74" providerId="ADAL" clId="{E6D15754-9A9E-5308-9947-0AAFEAAF9F3D}" dt="2025-08-20T14:50:24.022" v="1035" actId="5793"/>
        <pc:sldMkLst>
          <pc:docMk/>
          <pc:sldMk cId="3025886356" sldId="311"/>
        </pc:sldMkLst>
        <pc:spChg chg="mod">
          <ac:chgData name="Stephen Emrich" userId="e6abd74e-3da0-4635-b6e2-0dc330156f74" providerId="ADAL" clId="{E6D15754-9A9E-5308-9947-0AAFEAAF9F3D}" dt="2025-08-20T14:49:15.615" v="1020" actId="20577"/>
          <ac:spMkLst>
            <pc:docMk/>
            <pc:sldMk cId="3025886356" sldId="311"/>
            <ac:spMk id="2" creationId="{58C0435F-7D37-AB3A-86F8-6D87E2490176}"/>
          </ac:spMkLst>
        </pc:spChg>
        <pc:spChg chg="mod">
          <ac:chgData name="Stephen Emrich" userId="e6abd74e-3da0-4635-b6e2-0dc330156f74" providerId="ADAL" clId="{E6D15754-9A9E-5308-9947-0AAFEAAF9F3D}" dt="2025-08-20T14:50:24.022" v="1035" actId="5793"/>
          <ac:spMkLst>
            <pc:docMk/>
            <pc:sldMk cId="3025886356" sldId="311"/>
            <ac:spMk id="3" creationId="{3F5C035A-0402-95DC-4916-1ED53C98024B}"/>
          </ac:spMkLst>
        </pc:spChg>
      </pc:sldChg>
      <pc:sldChg chg="addSp delSp modSp new mod modClrScheme chgLayout">
        <pc:chgData name="Stephen Emrich" userId="e6abd74e-3da0-4635-b6e2-0dc330156f74" providerId="ADAL" clId="{E6D15754-9A9E-5308-9947-0AAFEAAF9F3D}" dt="2025-09-04T02:42:56.038" v="1532" actId="20577"/>
        <pc:sldMkLst>
          <pc:docMk/>
          <pc:sldMk cId="555168562" sldId="312"/>
        </pc:sldMkLst>
        <pc:spChg chg="mod ord">
          <ac:chgData name="Stephen Emrich" userId="e6abd74e-3da0-4635-b6e2-0dc330156f74" providerId="ADAL" clId="{E6D15754-9A9E-5308-9947-0AAFEAAF9F3D}" dt="2025-09-04T02:42:56.038" v="1532" actId="20577"/>
          <ac:spMkLst>
            <pc:docMk/>
            <pc:sldMk cId="555168562" sldId="312"/>
            <ac:spMk id="2" creationId="{D7ECB393-959F-4270-5B3C-0061BB6D4EF8}"/>
          </ac:spMkLst>
        </pc:spChg>
        <pc:spChg chg="del mod ord">
          <ac:chgData name="Stephen Emrich" userId="e6abd74e-3da0-4635-b6e2-0dc330156f74" providerId="ADAL" clId="{E6D15754-9A9E-5308-9947-0AAFEAAF9F3D}" dt="2025-09-04T02:38:00.735" v="1155" actId="700"/>
          <ac:spMkLst>
            <pc:docMk/>
            <pc:sldMk cId="555168562" sldId="312"/>
            <ac:spMk id="3" creationId="{2EE0FC4B-0A6B-8F8D-59BB-1473A470AC67}"/>
          </ac:spMkLst>
        </pc:spChg>
        <pc:spChg chg="mod ord">
          <ac:chgData name="Stephen Emrich" userId="e6abd74e-3da0-4635-b6e2-0dc330156f74" providerId="ADAL" clId="{E6D15754-9A9E-5308-9947-0AAFEAAF9F3D}" dt="2025-09-04T02:38:00.735" v="1155" actId="700"/>
          <ac:spMkLst>
            <pc:docMk/>
            <pc:sldMk cId="555168562" sldId="312"/>
            <ac:spMk id="4" creationId="{3432BB43-CC73-3026-605D-E1C462AE6751}"/>
          </ac:spMkLst>
        </pc:spChg>
        <pc:spChg chg="mod ord">
          <ac:chgData name="Stephen Emrich" userId="e6abd74e-3da0-4635-b6e2-0dc330156f74" providerId="ADAL" clId="{E6D15754-9A9E-5308-9947-0AAFEAAF9F3D}" dt="2025-09-04T02:38:00.735" v="1155" actId="700"/>
          <ac:spMkLst>
            <pc:docMk/>
            <pc:sldMk cId="555168562" sldId="312"/>
            <ac:spMk id="5" creationId="{2D0982F5-2423-8627-DCE9-329FB213B000}"/>
          </ac:spMkLst>
        </pc:spChg>
        <pc:spChg chg="add mod ord">
          <ac:chgData name="Stephen Emrich" userId="e6abd74e-3da0-4635-b6e2-0dc330156f74" providerId="ADAL" clId="{E6D15754-9A9E-5308-9947-0AAFEAAF9F3D}" dt="2025-09-04T02:42:30.211" v="1524" actId="20577"/>
          <ac:spMkLst>
            <pc:docMk/>
            <pc:sldMk cId="555168562" sldId="312"/>
            <ac:spMk id="6" creationId="{794123F1-0DA4-88F5-0F12-27370A71D663}"/>
          </ac:spMkLst>
        </pc:spChg>
        <pc:spChg chg="add del mod ord">
          <ac:chgData name="Stephen Emrich" userId="e6abd74e-3da0-4635-b6e2-0dc330156f74" providerId="ADAL" clId="{E6D15754-9A9E-5308-9947-0AAFEAAF9F3D}" dt="2025-09-04T02:38:04.842" v="1156"/>
          <ac:spMkLst>
            <pc:docMk/>
            <pc:sldMk cId="555168562" sldId="312"/>
            <ac:spMk id="7" creationId="{C694F78F-1233-C8F1-A40C-CD28B099B1EB}"/>
          </ac:spMkLst>
        </pc:spChg>
        <pc:spChg chg="add del mod">
          <ac:chgData name="Stephen Emrich" userId="e6abd74e-3da0-4635-b6e2-0dc330156f74" providerId="ADAL" clId="{E6D15754-9A9E-5308-9947-0AAFEAAF9F3D}" dt="2025-09-04T02:38:07.301" v="1157"/>
          <ac:spMkLst>
            <pc:docMk/>
            <pc:sldMk cId="555168562" sldId="312"/>
            <ac:spMk id="8" creationId="{F373D352-06A2-44B1-1868-ED19D847716F}"/>
          </ac:spMkLst>
        </pc:spChg>
        <pc:spChg chg="add del mod">
          <ac:chgData name="Stephen Emrich" userId="e6abd74e-3da0-4635-b6e2-0dc330156f74" providerId="ADAL" clId="{E6D15754-9A9E-5308-9947-0AAFEAAF9F3D}" dt="2025-09-04T02:38:12.125" v="1158"/>
          <ac:spMkLst>
            <pc:docMk/>
            <pc:sldMk cId="555168562" sldId="312"/>
            <ac:spMk id="9" creationId="{D3DB28D2-95CD-6B5B-BE7C-AFB864F31F32}"/>
          </ac:spMkLst>
        </pc:spChg>
        <pc:spChg chg="add del mod">
          <ac:chgData name="Stephen Emrich" userId="e6abd74e-3da0-4635-b6e2-0dc330156f74" providerId="ADAL" clId="{E6D15754-9A9E-5308-9947-0AAFEAAF9F3D}" dt="2025-09-04T02:38:14.494" v="1159"/>
          <ac:spMkLst>
            <pc:docMk/>
            <pc:sldMk cId="555168562" sldId="312"/>
            <ac:spMk id="10" creationId="{B0CA7030-4994-6C3B-8BA3-458DD590E740}"/>
          </ac:spMkLst>
        </pc:spChg>
        <pc:spChg chg="add del mod">
          <ac:chgData name="Stephen Emrich" userId="e6abd74e-3da0-4635-b6e2-0dc330156f74" providerId="ADAL" clId="{E6D15754-9A9E-5308-9947-0AAFEAAF9F3D}" dt="2025-09-04T02:38:49.868" v="1160"/>
          <ac:spMkLst>
            <pc:docMk/>
            <pc:sldMk cId="555168562" sldId="312"/>
            <ac:spMk id="11" creationId="{E137B5CB-92B9-9EB1-2000-248091580DC9}"/>
          </ac:spMkLst>
        </pc:spChg>
        <pc:spChg chg="add del mod">
          <ac:chgData name="Stephen Emrich" userId="e6abd74e-3da0-4635-b6e2-0dc330156f74" providerId="ADAL" clId="{E6D15754-9A9E-5308-9947-0AAFEAAF9F3D}" dt="2025-09-04T02:39:06.442" v="1166" actId="478"/>
          <ac:spMkLst>
            <pc:docMk/>
            <pc:sldMk cId="555168562" sldId="312"/>
            <ac:spMk id="12" creationId="{CB5282EC-8EB0-B32F-D820-189CFA25CDEE}"/>
          </ac:spMkLst>
        </pc:spChg>
        <pc:spChg chg="add">
          <ac:chgData name="Stephen Emrich" userId="e6abd74e-3da0-4635-b6e2-0dc330156f74" providerId="ADAL" clId="{E6D15754-9A9E-5308-9947-0AAFEAAF9F3D}" dt="2025-09-04T02:38:54.884" v="1161"/>
          <ac:spMkLst>
            <pc:docMk/>
            <pc:sldMk cId="555168562" sldId="312"/>
            <ac:spMk id="13" creationId="{1AD7BA66-4E1B-FD7C-8A91-80CCECC4C99E}"/>
          </ac:spMkLst>
        </pc:spChg>
        <pc:picChg chg="add mod">
          <ac:chgData name="Stephen Emrich" userId="e6abd74e-3da0-4635-b6e2-0dc330156f74" providerId="ADAL" clId="{E6D15754-9A9E-5308-9947-0AAFEAAF9F3D}" dt="2025-09-04T02:39:14.383" v="1169" actId="1076"/>
          <ac:picMkLst>
            <pc:docMk/>
            <pc:sldMk cId="555168562" sldId="312"/>
            <ac:picMk id="14" creationId="{D743D26E-30CA-3FB9-0290-89C90CE6A540}"/>
          </ac:picMkLst>
        </pc:picChg>
      </pc:sldChg>
      <pc:sldChg chg="addSp delSp modSp new mod">
        <pc:chgData name="Stephen Emrich" userId="e6abd74e-3da0-4635-b6e2-0dc330156f74" providerId="ADAL" clId="{E6D15754-9A9E-5308-9947-0AAFEAAF9F3D}" dt="2025-09-04T15:19:11.451" v="1558" actId="113"/>
        <pc:sldMkLst>
          <pc:docMk/>
          <pc:sldMk cId="693880180" sldId="313"/>
        </pc:sldMkLst>
        <pc:spChg chg="del">
          <ac:chgData name="Stephen Emrich" userId="e6abd74e-3da0-4635-b6e2-0dc330156f74" providerId="ADAL" clId="{E6D15754-9A9E-5308-9947-0AAFEAAF9F3D}" dt="2025-09-04T15:18:16.361" v="1547" actId="478"/>
          <ac:spMkLst>
            <pc:docMk/>
            <pc:sldMk cId="693880180" sldId="313"/>
            <ac:spMk id="2" creationId="{00DEAE99-56C8-73BC-DEBC-7E41509E066A}"/>
          </ac:spMkLst>
        </pc:spChg>
        <pc:spChg chg="del">
          <ac:chgData name="Stephen Emrich" userId="e6abd74e-3da0-4635-b6e2-0dc330156f74" providerId="ADAL" clId="{E6D15754-9A9E-5308-9947-0AAFEAAF9F3D}" dt="2025-09-04T15:18:14.101" v="1546" actId="478"/>
          <ac:spMkLst>
            <pc:docMk/>
            <pc:sldMk cId="693880180" sldId="313"/>
            <ac:spMk id="3" creationId="{659E1F88-0ED1-A0FA-0CF9-46D6525A8C83}"/>
          </ac:spMkLst>
        </pc:spChg>
        <pc:graphicFrameChg chg="add mod modGraphic">
          <ac:chgData name="Stephen Emrich" userId="e6abd74e-3da0-4635-b6e2-0dc330156f74" providerId="ADAL" clId="{E6D15754-9A9E-5308-9947-0AAFEAAF9F3D}" dt="2025-09-04T15:19:11.451" v="1558" actId="113"/>
          <ac:graphicFrameMkLst>
            <pc:docMk/>
            <pc:sldMk cId="693880180" sldId="313"/>
            <ac:graphicFrameMk id="6" creationId="{5E396BED-3ED0-1AF7-B311-BED7B6E11AA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4EFCB-9D47-9847-96F7-7C83D3F6CF3D}" type="datetime1">
              <a:rPr lang="en-CA" smtClean="0"/>
              <a:t>2025-09-03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AC0683-0F1C-324C-87A5-394156443521}" type="slidenum">
              <a:rPr lang="en-US" smtClean="0"/>
              <a:t>‹#›</a:t>
            </a:fld>
            <a:endParaRPr lang="en-US"/>
          </a:p>
        </p:txBody>
      </p:sp>
    </p:spTree>
    <p:extLst>
      <p:ext uri="{BB962C8B-B14F-4D97-AF65-F5344CB8AC3E}">
        <p14:creationId xmlns:p14="http://schemas.microsoft.com/office/powerpoint/2010/main" val="23044110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FE1F87-B6AD-3C4D-A40B-936B7CEF4C06}" type="datetime1">
              <a:rPr lang="en-CA" smtClean="0"/>
              <a:t>2025-09-03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2869BF-5209-C444-A855-EC8ADE2E51EA}" type="slidenum">
              <a:rPr lang="en-US" smtClean="0"/>
              <a:t>‹#›</a:t>
            </a:fld>
            <a:endParaRPr lang="en-US"/>
          </a:p>
        </p:txBody>
      </p:sp>
    </p:spTree>
    <p:extLst>
      <p:ext uri="{BB962C8B-B14F-4D97-AF65-F5344CB8AC3E}">
        <p14:creationId xmlns:p14="http://schemas.microsoft.com/office/powerpoint/2010/main" val="2588795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2869BF-5209-C444-A855-EC8ADE2E51EA}" type="slidenum">
              <a:rPr lang="en-US" smtClean="0"/>
              <a:t>1</a:t>
            </a:fld>
            <a:endParaRPr lang="en-US"/>
          </a:p>
        </p:txBody>
      </p:sp>
    </p:spTree>
    <p:extLst>
      <p:ext uri="{BB962C8B-B14F-4D97-AF65-F5344CB8AC3E}">
        <p14:creationId xmlns:p14="http://schemas.microsoft.com/office/powerpoint/2010/main" val="36361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869BF-5209-C444-A855-EC8ADE2E51EA}" type="slidenum">
              <a:rPr lang="en-US" smtClean="0"/>
              <a:t>17</a:t>
            </a:fld>
            <a:endParaRPr lang="en-US"/>
          </a:p>
        </p:txBody>
      </p:sp>
    </p:spTree>
    <p:extLst>
      <p:ext uri="{BB962C8B-B14F-4D97-AF65-F5344CB8AC3E}">
        <p14:creationId xmlns:p14="http://schemas.microsoft.com/office/powerpoint/2010/main" val="295966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27</a:t>
            </a:fld>
            <a:endParaRPr lang="en-US"/>
          </a:p>
        </p:txBody>
      </p:sp>
    </p:spTree>
    <p:extLst>
      <p:ext uri="{BB962C8B-B14F-4D97-AF65-F5344CB8AC3E}">
        <p14:creationId xmlns:p14="http://schemas.microsoft.com/office/powerpoint/2010/main" val="286193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28</a:t>
            </a:fld>
            <a:endParaRPr lang="en-US"/>
          </a:p>
        </p:txBody>
      </p:sp>
    </p:spTree>
    <p:extLst>
      <p:ext uri="{BB962C8B-B14F-4D97-AF65-F5344CB8AC3E}">
        <p14:creationId xmlns:p14="http://schemas.microsoft.com/office/powerpoint/2010/main" val="167659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(16-01-08 14:57) -----</a:t>
            </a:r>
          </a:p>
          <a:p>
            <a:r>
              <a:rPr lang="en-US"/>
              <a:t>add slowness of loops</a:t>
            </a:r>
          </a:p>
        </p:txBody>
      </p:sp>
      <p:sp>
        <p:nvSpPr>
          <p:cNvPr id="4" name="Slide Number Placeholder 3"/>
          <p:cNvSpPr>
            <a:spLocks noGrp="1"/>
          </p:cNvSpPr>
          <p:nvPr>
            <p:ph type="sldNum" sz="quarter" idx="10"/>
          </p:nvPr>
        </p:nvSpPr>
        <p:spPr/>
        <p:txBody>
          <a:bodyPr/>
          <a:lstStyle/>
          <a:p>
            <a:fld id="{ED2869BF-5209-C444-A855-EC8ADE2E51EA}" type="slidenum">
              <a:rPr lang="en-US" smtClean="0"/>
              <a:t>33</a:t>
            </a:fld>
            <a:endParaRPr lang="en-US"/>
          </a:p>
        </p:txBody>
      </p:sp>
    </p:spTree>
    <p:extLst>
      <p:ext uri="{BB962C8B-B14F-4D97-AF65-F5344CB8AC3E}">
        <p14:creationId xmlns:p14="http://schemas.microsoft.com/office/powerpoint/2010/main" val="84117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D2869BF-5209-C444-A855-EC8ADE2E51EA}" type="slidenum">
              <a:rPr lang="en-US" smtClean="0"/>
              <a:t>40</a:t>
            </a:fld>
            <a:endParaRPr lang="en-US"/>
          </a:p>
        </p:txBody>
      </p:sp>
    </p:spTree>
    <p:extLst>
      <p:ext uri="{BB962C8B-B14F-4D97-AF65-F5344CB8AC3E}">
        <p14:creationId xmlns:p14="http://schemas.microsoft.com/office/powerpoint/2010/main" val="45051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01E33AEE-A0F9-144D-96A4-FE3E3C38EF31}"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929149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D385361C-FBA0-B04A-84B8-DDB813A7DABD}"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83562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1F9C48B7-B423-8745-875B-43CF7E9B2114}"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82833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AD6B666D-E576-5A48-A493-119AF365C6AC}"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29751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9F4E9EDD-1B8B-CE42-B55C-AAADFAA4E9A1}" type="datetime1">
              <a:rPr lang="en-CA" smtClean="0"/>
              <a:t>2025-09-03</a:t>
            </a:fld>
            <a:endParaRPr lang="en-US"/>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29969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4AA52ECE-6132-CA41-9DC3-135A35147CA3}"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852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0CC9B457-2049-5145-A208-6AF8DD1F42F4}" type="datetime1">
              <a:rPr lang="en-CA" smtClean="0"/>
              <a:t>2025-09-03</a:t>
            </a:fld>
            <a:endParaRPr lang="en-US"/>
          </a:p>
        </p:txBody>
      </p:sp>
      <p:sp>
        <p:nvSpPr>
          <p:cNvPr id="8" name="Footer Placeholder 7"/>
          <p:cNvSpPr>
            <a:spLocks noGrp="1"/>
          </p:cNvSpPr>
          <p:nvPr>
            <p:ph type="ftr" sz="quarter" idx="11"/>
          </p:nvPr>
        </p:nvSpPr>
        <p:spPr/>
        <p:txBody>
          <a:bodyPr/>
          <a:lstStyle/>
          <a:p>
            <a:r>
              <a:rPr lang="en-US"/>
              <a:t>Stephen M. Emrich - PSYC 5V46</a:t>
            </a:r>
          </a:p>
        </p:txBody>
      </p:sp>
      <p:sp>
        <p:nvSpPr>
          <p:cNvPr id="9" name="Slide Number Placeholder 8"/>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74432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19E804F0-06F8-9743-919B-9BA718546B26}" type="datetime1">
              <a:rPr lang="en-CA" smtClean="0"/>
              <a:t>2025-09-03</a:t>
            </a:fld>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334890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61A58-21D9-6C41-A1C9-02E7C9B11177}" type="datetime1">
              <a:rPr lang="en-CA" smtClean="0"/>
              <a:t>2025-09-03</a:t>
            </a:fld>
            <a:endParaRPr lang="en-US"/>
          </a:p>
        </p:txBody>
      </p:sp>
      <p:sp>
        <p:nvSpPr>
          <p:cNvPr id="3" name="Footer Placeholder 2"/>
          <p:cNvSpPr>
            <a:spLocks noGrp="1"/>
          </p:cNvSpPr>
          <p:nvPr>
            <p:ph type="ftr" sz="quarter" idx="11"/>
          </p:nvPr>
        </p:nvSpPr>
        <p:spPr/>
        <p:txBody>
          <a:bodyPr/>
          <a:lstStyle/>
          <a:p>
            <a:r>
              <a:rPr lang="en-US"/>
              <a:t>Stephen M. Emrich - PSYC 5V46</a:t>
            </a:r>
          </a:p>
        </p:txBody>
      </p:sp>
      <p:sp>
        <p:nvSpPr>
          <p:cNvPr id="4" name="Slide Number Placeholder 3"/>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169117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94977B11-66AA-8747-879C-A0577F90BEBB}"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25607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CAD8392-DE02-F843-8E03-2F10B529F072}" type="datetime1">
              <a:rPr lang="en-CA" smtClean="0"/>
              <a:t>2025-09-03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
        <p:nvSpPr>
          <p:cNvPr id="7" name="Slide Number Placeholder 6"/>
          <p:cNvSpPr>
            <a:spLocks noGrp="1"/>
          </p:cNvSpPr>
          <p:nvPr>
            <p:ph type="sldNum" sz="quarter" idx="12"/>
          </p:nvPr>
        </p:nvSpPr>
        <p:spPr/>
        <p:txBody>
          <a:bodyPr/>
          <a:lstStyle/>
          <a:p>
            <a:fld id="{9CCF70C2-D41B-E44E-BBC0-A5C78FF08F81}" type="slidenum">
              <a:rPr lang="en-US" smtClean="0"/>
              <a:t>‹#›</a:t>
            </a:fld>
            <a:endParaRPr lang="en-US"/>
          </a:p>
        </p:txBody>
      </p:sp>
    </p:spTree>
    <p:extLst>
      <p:ext uri="{BB962C8B-B14F-4D97-AF65-F5344CB8AC3E}">
        <p14:creationId xmlns:p14="http://schemas.microsoft.com/office/powerpoint/2010/main" val="416297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B249B-2396-8648-B357-5FB347E200F6}" type="datetime1">
              <a:rPr lang="en-CA" smtClean="0"/>
              <a:t>2025-09-03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Stephen M. Emrich - PSYC 5V46</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F70C2-D41B-E44E-BBC0-A5C78FF08F81}" type="slidenum">
              <a:rPr lang="en-US" smtClean="0"/>
              <a:t>‹#›</a:t>
            </a:fld>
            <a:endParaRPr lang="en-US"/>
          </a:p>
        </p:txBody>
      </p:sp>
    </p:spTree>
    <p:extLst>
      <p:ext uri="{BB962C8B-B14F-4D97-AF65-F5344CB8AC3E}">
        <p14:creationId xmlns:p14="http://schemas.microsoft.com/office/powerpoint/2010/main" val="235377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www.mathworks.com/matlabcentral/fileexchange/40961-super-mario-bros-dem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gnu.org/software/octa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cDA3_5982h8?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Computer Programming for Experimental Psychology</a:t>
            </a:r>
            <a:br>
              <a:rPr lang="en-US" dirty="0"/>
            </a:br>
            <a:endParaRPr lang="en-US" dirty="0"/>
          </a:p>
        </p:txBody>
      </p:sp>
      <p:sp>
        <p:nvSpPr>
          <p:cNvPr id="3" name="Subtitle 2"/>
          <p:cNvSpPr>
            <a:spLocks noGrp="1"/>
          </p:cNvSpPr>
          <p:nvPr>
            <p:ph type="subTitle" idx="1"/>
          </p:nvPr>
        </p:nvSpPr>
        <p:spPr/>
        <p:txBody>
          <a:bodyPr>
            <a:normAutofit fontScale="85000" lnSpcReduction="20000"/>
          </a:bodyPr>
          <a:lstStyle/>
          <a:p>
            <a:r>
              <a:rPr lang="en-US" dirty="0"/>
              <a:t>PSYC 5P02</a:t>
            </a:r>
          </a:p>
          <a:p>
            <a:r>
              <a:rPr lang="en-US"/>
              <a:t>Computer Programming </a:t>
            </a:r>
            <a:r>
              <a:rPr lang="en-US" dirty="0"/>
              <a:t>for Experimental Psychology</a:t>
            </a:r>
          </a:p>
          <a:p>
            <a:r>
              <a:rPr lang="en-US" dirty="0"/>
              <a:t>Stephen Emrich</a:t>
            </a:r>
          </a:p>
          <a:p>
            <a:r>
              <a:rPr lang="en-US" dirty="0"/>
              <a:t>Brock University</a:t>
            </a:r>
          </a:p>
        </p:txBody>
      </p:sp>
    </p:spTree>
    <p:extLst>
      <p:ext uri="{BB962C8B-B14F-4D97-AF65-F5344CB8AC3E}">
        <p14:creationId xmlns:p14="http://schemas.microsoft.com/office/powerpoint/2010/main" val="177389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 </a:t>
            </a:r>
          </a:p>
        </p:txBody>
      </p:sp>
      <p:sp>
        <p:nvSpPr>
          <p:cNvPr id="3" name="Content Placeholder 2"/>
          <p:cNvSpPr>
            <a:spLocks noGrp="1"/>
          </p:cNvSpPr>
          <p:nvPr>
            <p:ph idx="1"/>
          </p:nvPr>
        </p:nvSpPr>
        <p:spPr/>
        <p:txBody>
          <a:bodyPr>
            <a:normAutofit fontScale="92500" lnSpcReduction="10000"/>
          </a:bodyPr>
          <a:lstStyle/>
          <a:p>
            <a:r>
              <a:rPr lang="en-US" dirty="0"/>
              <a:t>There are concrete and abstract reasons for the experimental psychologist to learn how to become “proficient” at programming in one or more languages</a:t>
            </a:r>
          </a:p>
          <a:p>
            <a:endParaRPr lang="en-US" dirty="0"/>
          </a:p>
          <a:p>
            <a:r>
              <a:rPr lang="en-US" b="1" dirty="0"/>
              <a:t>Concrete reasons:</a:t>
            </a:r>
          </a:p>
          <a:p>
            <a:pPr lvl="1"/>
            <a:r>
              <a:rPr lang="en-US" dirty="0"/>
              <a:t>Increased efficiency</a:t>
            </a:r>
          </a:p>
          <a:p>
            <a:pPr lvl="1"/>
            <a:r>
              <a:rPr lang="en-US" dirty="0"/>
              <a:t>Reduction in errors</a:t>
            </a:r>
          </a:p>
          <a:p>
            <a:pPr lvl="1"/>
            <a:r>
              <a:rPr lang="en-US" dirty="0"/>
              <a:t>Greater control</a:t>
            </a:r>
          </a:p>
          <a:p>
            <a:pPr lvl="1"/>
            <a:r>
              <a:rPr lang="en-US" dirty="0"/>
              <a:t>Innovation - move closer to the bleeding edge</a:t>
            </a:r>
          </a:p>
          <a:p>
            <a:pPr lvl="1"/>
            <a:r>
              <a:rPr lang="en-US" dirty="0"/>
              <a:t>Documented (replicable) methodology</a:t>
            </a:r>
          </a:p>
        </p:txBody>
      </p:sp>
      <p:sp>
        <p:nvSpPr>
          <p:cNvPr id="5" name="Slide Number Placeholder 4"/>
          <p:cNvSpPr>
            <a:spLocks noGrp="1"/>
          </p:cNvSpPr>
          <p:nvPr>
            <p:ph type="sldNum" sz="quarter" idx="12"/>
          </p:nvPr>
        </p:nvSpPr>
        <p:spPr/>
        <p:txBody>
          <a:bodyPr/>
          <a:lstStyle/>
          <a:p>
            <a:fld id="{9CCF70C2-D41B-E44E-BBC0-A5C78FF08F81}" type="slidenum">
              <a:rPr lang="en-US" smtClean="0"/>
              <a:t>10</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2303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11</a:t>
            </a:fld>
            <a:endParaRPr lang="en-US"/>
          </a:p>
        </p:txBody>
      </p:sp>
      <p:pic>
        <p:nvPicPr>
          <p:cNvPr id="6" name="Picture 5"/>
          <p:cNvPicPr>
            <a:picLocks noChangeAspect="1"/>
          </p:cNvPicPr>
          <p:nvPr/>
        </p:nvPicPr>
        <p:blipFill>
          <a:blip r:embed="rId2"/>
          <a:stretch>
            <a:fillRect/>
          </a:stretch>
        </p:blipFill>
        <p:spPr>
          <a:xfrm>
            <a:off x="3467100" y="1143000"/>
            <a:ext cx="5245100" cy="4572000"/>
          </a:xfrm>
          <a:prstGeom prst="rect">
            <a:avLst/>
          </a:prstGeom>
        </p:spPr>
      </p:pic>
    </p:spTree>
    <p:extLst>
      <p:ext uri="{BB962C8B-B14F-4D97-AF65-F5344CB8AC3E}">
        <p14:creationId xmlns:p14="http://schemas.microsoft.com/office/powerpoint/2010/main" val="377642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a:t>
            </a:r>
            <a:r>
              <a:rPr lang="en-US" dirty="0" err="1"/>
              <a:t>vs</a:t>
            </a:r>
            <a:r>
              <a:rPr lang="en-US" dirty="0"/>
              <a:t> Satisficing</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12</a:t>
            </a:fld>
            <a:endParaRPr lang="en-US"/>
          </a:p>
        </p:txBody>
      </p:sp>
      <p:pic>
        <p:nvPicPr>
          <p:cNvPr id="6" name="Picture 5"/>
          <p:cNvPicPr>
            <a:picLocks noChangeAspect="1"/>
          </p:cNvPicPr>
          <p:nvPr/>
        </p:nvPicPr>
        <p:blipFill>
          <a:blip r:embed="rId2"/>
          <a:stretch>
            <a:fillRect/>
          </a:stretch>
        </p:blipFill>
        <p:spPr>
          <a:xfrm>
            <a:off x="4000609" y="1554971"/>
            <a:ext cx="3975305" cy="4014665"/>
          </a:xfrm>
          <a:prstGeom prst="rect">
            <a:avLst/>
          </a:prstGeom>
        </p:spPr>
      </p:pic>
      <p:sp>
        <p:nvSpPr>
          <p:cNvPr id="7" name="TextBox 6"/>
          <p:cNvSpPr txBox="1"/>
          <p:nvPr/>
        </p:nvSpPr>
        <p:spPr>
          <a:xfrm>
            <a:off x="7414181" y="5648453"/>
            <a:ext cx="608460" cy="369332"/>
          </a:xfrm>
          <a:prstGeom prst="rect">
            <a:avLst/>
          </a:prstGeom>
          <a:noFill/>
        </p:spPr>
        <p:txBody>
          <a:bodyPr wrap="none" rtlCol="0">
            <a:spAutoFit/>
          </a:bodyPr>
          <a:lstStyle/>
          <a:p>
            <a:r>
              <a:rPr lang="en-US" dirty="0" err="1"/>
              <a:t>xkcd</a:t>
            </a:r>
            <a:endParaRPr lang="en-US" dirty="0"/>
          </a:p>
        </p:txBody>
      </p:sp>
    </p:spTree>
    <p:extLst>
      <p:ext uri="{BB962C8B-B14F-4D97-AF65-F5344CB8AC3E}">
        <p14:creationId xmlns:p14="http://schemas.microsoft.com/office/powerpoint/2010/main" val="25741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lnSpcReduction="10000"/>
          </a:bodyPr>
          <a:lstStyle/>
          <a:p>
            <a:r>
              <a:rPr lang="en-US" b="1" dirty="0"/>
              <a:t>Abstract reason:</a:t>
            </a:r>
          </a:p>
          <a:p>
            <a:pPr lvl="1"/>
            <a:r>
              <a:rPr lang="en-US" dirty="0"/>
              <a:t>Computer programming is one of the best methods for practicing </a:t>
            </a:r>
            <a:r>
              <a:rPr lang="en-US" b="1" dirty="0"/>
              <a:t>problem solving</a:t>
            </a:r>
          </a:p>
          <a:p>
            <a:pPr lvl="1"/>
            <a:r>
              <a:rPr lang="en-US" dirty="0"/>
              <a:t>The type of problem solving done in computer programming mirrors that of science extremely well</a:t>
            </a:r>
          </a:p>
          <a:p>
            <a:pPr lvl="2"/>
            <a:r>
              <a:rPr lang="en-US" dirty="0"/>
              <a:t>Identify goal/problem</a:t>
            </a:r>
          </a:p>
          <a:p>
            <a:pPr lvl="2"/>
            <a:r>
              <a:rPr lang="en-US" dirty="0"/>
              <a:t>Identify solutions/approaches</a:t>
            </a:r>
          </a:p>
          <a:p>
            <a:pPr lvl="2"/>
            <a:r>
              <a:rPr lang="en-US" dirty="0"/>
              <a:t>Break problem into sub-goals</a:t>
            </a:r>
          </a:p>
          <a:p>
            <a:pPr lvl="2"/>
            <a:r>
              <a:rPr lang="en-US" dirty="0"/>
              <a:t>Work incrementally</a:t>
            </a:r>
          </a:p>
          <a:p>
            <a:pPr lvl="2"/>
            <a:r>
              <a:rPr lang="en-US" b="1" dirty="0"/>
              <a:t>Debugging</a:t>
            </a:r>
          </a:p>
        </p:txBody>
      </p:sp>
      <p:sp>
        <p:nvSpPr>
          <p:cNvPr id="5" name="Slide Number Placeholder 4"/>
          <p:cNvSpPr>
            <a:spLocks noGrp="1"/>
          </p:cNvSpPr>
          <p:nvPr>
            <p:ph type="sldNum" sz="quarter" idx="12"/>
          </p:nvPr>
        </p:nvSpPr>
        <p:spPr/>
        <p:txBody>
          <a:bodyPr/>
          <a:lstStyle/>
          <a:p>
            <a:fld id="{9CCF70C2-D41B-E44E-BBC0-A5C78FF08F81}" type="slidenum">
              <a:rPr lang="en-US" smtClean="0"/>
              <a:t>13</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310372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D28C-A8A2-6E47-97CD-F2D32C9E6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2AC020-E97C-1940-A6CF-EBFA04C4650F}"/>
              </a:ext>
            </a:extLst>
          </p:cNvPr>
          <p:cNvSpPr>
            <a:spLocks noGrp="1"/>
          </p:cNvSpPr>
          <p:nvPr>
            <p:ph idx="1"/>
          </p:nvPr>
        </p:nvSpPr>
        <p:spPr/>
        <p:txBody>
          <a:bodyPr>
            <a:normAutofit lnSpcReduction="10000"/>
          </a:bodyPr>
          <a:lstStyle/>
          <a:p>
            <a:pPr marL="0" indent="0">
              <a:buNone/>
            </a:pPr>
            <a:r>
              <a:rPr lang="en-US" dirty="0"/>
              <a:t>“</a:t>
            </a:r>
            <a:r>
              <a:rPr lang="en-CA" dirty="0"/>
              <a:t>The single most important skill for a computer scientist is problem solving. Problem solving means the ability to formulate problems, think creatively about solutions, and express a solution clearly and accurately. As it turns out, the process of learning to program is an excellent opportunity to practice problem-solving skills.</a:t>
            </a:r>
          </a:p>
          <a:p>
            <a:pPr marL="0" indent="0">
              <a:buNone/>
            </a:pPr>
            <a:endParaRPr lang="en-CA" dirty="0"/>
          </a:p>
          <a:p>
            <a:pPr marL="0" indent="0">
              <a:buNone/>
            </a:pPr>
            <a:r>
              <a:rPr lang="en-CA" dirty="0"/>
              <a:t>	- Allen Downey, </a:t>
            </a:r>
            <a:r>
              <a:rPr lang="en-CA" i="1" dirty="0"/>
              <a:t>Think Python: Thinking Like a Computer Scientist</a:t>
            </a:r>
            <a:endParaRPr lang="en-US" dirty="0"/>
          </a:p>
        </p:txBody>
      </p:sp>
      <p:sp>
        <p:nvSpPr>
          <p:cNvPr id="4" name="Footer Placeholder 3">
            <a:extLst>
              <a:ext uri="{FF2B5EF4-FFF2-40B4-BE49-F238E27FC236}">
                <a16:creationId xmlns:a16="http://schemas.microsoft.com/office/drawing/2014/main" id="{0CF494B7-0951-024F-A493-0A8BB2015035}"/>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55860D1-5840-DE4B-8777-B2BCDD73442B}"/>
              </a:ext>
            </a:extLst>
          </p:cNvPr>
          <p:cNvSpPr>
            <a:spLocks noGrp="1"/>
          </p:cNvSpPr>
          <p:nvPr>
            <p:ph type="sldNum" sz="quarter" idx="12"/>
          </p:nvPr>
        </p:nvSpPr>
        <p:spPr/>
        <p:txBody>
          <a:bodyPr/>
          <a:lstStyle/>
          <a:p>
            <a:fld id="{9CCF70C2-D41B-E44E-BBC0-A5C78FF08F81}" type="slidenum">
              <a:rPr lang="en-US" smtClean="0"/>
              <a:t>14</a:t>
            </a:fld>
            <a:endParaRPr lang="en-US"/>
          </a:p>
        </p:txBody>
      </p:sp>
    </p:spTree>
    <p:extLst>
      <p:ext uri="{BB962C8B-B14F-4D97-AF65-F5344CB8AC3E}">
        <p14:creationId xmlns:p14="http://schemas.microsoft.com/office/powerpoint/2010/main" val="128925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Zen of Debugging</a:t>
            </a:r>
          </a:p>
        </p:txBody>
      </p:sp>
      <p:sp>
        <p:nvSpPr>
          <p:cNvPr id="3" name="Content Placeholder 2"/>
          <p:cNvSpPr>
            <a:spLocks noGrp="1"/>
          </p:cNvSpPr>
          <p:nvPr>
            <p:ph idx="1"/>
          </p:nvPr>
        </p:nvSpPr>
        <p:spPr/>
        <p:txBody>
          <a:bodyPr>
            <a:normAutofit fontScale="85000" lnSpcReduction="10000"/>
          </a:bodyPr>
          <a:lstStyle/>
          <a:p>
            <a:r>
              <a:rPr lang="en-US" dirty="0"/>
              <a:t>Your programs, much like your science, will rarely ever do what you expect it to the first time out</a:t>
            </a:r>
          </a:p>
          <a:p>
            <a:endParaRPr lang="en-US" dirty="0"/>
          </a:p>
          <a:p>
            <a:r>
              <a:rPr lang="en-US" dirty="0"/>
              <a:t>Need to identify problems through </a:t>
            </a:r>
            <a:r>
              <a:rPr lang="en-US" b="1" dirty="0"/>
              <a:t>debugging</a:t>
            </a:r>
          </a:p>
          <a:p>
            <a:endParaRPr lang="en-US" b="1" dirty="0"/>
          </a:p>
          <a:p>
            <a:r>
              <a:rPr lang="en-US" b="1" dirty="0"/>
              <a:t>Much like experimental science!</a:t>
            </a:r>
          </a:p>
          <a:p>
            <a:pPr lvl="1"/>
            <a:r>
              <a:rPr lang="en-US" dirty="0"/>
              <a:t>Prediction </a:t>
            </a:r>
            <a:r>
              <a:rPr lang="en-US" dirty="0">
                <a:sym typeface="Wingdings"/>
              </a:rPr>
              <a:t> </a:t>
            </a:r>
            <a:r>
              <a:rPr lang="en-US" b="1" dirty="0">
                <a:sym typeface="Wingdings"/>
              </a:rPr>
              <a:t>Manipulation</a:t>
            </a:r>
            <a:r>
              <a:rPr lang="en-US" dirty="0">
                <a:sym typeface="Wingdings"/>
              </a:rPr>
              <a:t>  Outcome</a:t>
            </a:r>
          </a:p>
          <a:p>
            <a:pPr lvl="1"/>
            <a:r>
              <a:rPr lang="en-US" dirty="0">
                <a:sym typeface="Wingdings"/>
              </a:rPr>
              <a:t>When something isn’t working as expected, manipulate the variables involved </a:t>
            </a:r>
          </a:p>
          <a:p>
            <a:pPr lvl="2"/>
            <a:r>
              <a:rPr lang="en-US" dirty="0">
                <a:sym typeface="Wingdings"/>
              </a:rPr>
              <a:t>Do known manipulations produce predicted results? </a:t>
            </a:r>
          </a:p>
          <a:p>
            <a:pPr lvl="2"/>
            <a:r>
              <a:rPr lang="en-US" dirty="0">
                <a:sym typeface="Wingdings"/>
              </a:rPr>
              <a:t>What kind of results do unknown manipulations produce? </a:t>
            </a:r>
          </a:p>
          <a:p>
            <a:pPr lvl="2"/>
            <a:r>
              <a:rPr lang="en-US" dirty="0">
                <a:sym typeface="Wingdings"/>
              </a:rPr>
              <a:t>If manipulate multiple variables simultaneously, can’t identify cause/effect</a:t>
            </a: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15</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52139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Programming?</a:t>
            </a:r>
          </a:p>
        </p:txBody>
      </p:sp>
      <p:sp>
        <p:nvSpPr>
          <p:cNvPr id="3" name="Content Placeholder 2"/>
          <p:cNvSpPr>
            <a:spLocks noGrp="1"/>
          </p:cNvSpPr>
          <p:nvPr>
            <p:ph idx="1"/>
          </p:nvPr>
        </p:nvSpPr>
        <p:spPr/>
        <p:txBody>
          <a:bodyPr>
            <a:normAutofit fontScale="85000" lnSpcReduction="20000"/>
          </a:bodyPr>
          <a:lstStyle/>
          <a:p>
            <a:r>
              <a:rPr lang="en-US" dirty="0"/>
              <a:t>Most difficult aspect of program is often reasoning out the solution</a:t>
            </a:r>
          </a:p>
          <a:p>
            <a:pPr lvl="1"/>
            <a:r>
              <a:rPr lang="en-US" dirty="0"/>
              <a:t>E.g., you have a 2 x 2 experiment (condition and time)</a:t>
            </a:r>
          </a:p>
          <a:p>
            <a:pPr lvl="1"/>
            <a:r>
              <a:rPr lang="en-US" dirty="0"/>
              <a:t>One variable from output file codes from one condition (1 </a:t>
            </a:r>
            <a:r>
              <a:rPr lang="en-US" dirty="0" err="1"/>
              <a:t>vs</a:t>
            </a:r>
            <a:r>
              <a:rPr lang="en-US" dirty="0"/>
              <a:t> 2)</a:t>
            </a:r>
          </a:p>
          <a:p>
            <a:pPr lvl="1"/>
            <a:r>
              <a:rPr lang="en-US" dirty="0"/>
              <a:t>One variable codes for time (0.2 </a:t>
            </a:r>
            <a:r>
              <a:rPr lang="en-US" dirty="0" err="1"/>
              <a:t>vs</a:t>
            </a:r>
            <a:r>
              <a:rPr lang="en-US" dirty="0"/>
              <a:t> 1.5)</a:t>
            </a:r>
          </a:p>
          <a:p>
            <a:pPr lvl="1"/>
            <a:r>
              <a:rPr lang="en-US" dirty="0"/>
              <a:t>Also have missing data (outcome variable)</a:t>
            </a:r>
          </a:p>
          <a:p>
            <a:pPr lvl="1"/>
            <a:r>
              <a:rPr lang="en-US" b="1" dirty="0"/>
              <a:t>How do you create a new variable that differentiates all 4 trials while ignoring missing data? </a:t>
            </a:r>
          </a:p>
          <a:p>
            <a:pPr lvl="1"/>
            <a:endParaRPr lang="en-US" b="1" dirty="0"/>
          </a:p>
          <a:p>
            <a:r>
              <a:rPr lang="en-US" b="1" dirty="0"/>
              <a:t>Doing this once by hand might save you a few minutes</a:t>
            </a:r>
          </a:p>
          <a:p>
            <a:r>
              <a:rPr lang="en-US" b="1" dirty="0"/>
              <a:t>Doing this hundreds of times by hand will cost you hours</a:t>
            </a:r>
          </a:p>
          <a:p>
            <a:r>
              <a:rPr lang="en-US" b="1" dirty="0" err="1"/>
              <a:t>Emrich’s</a:t>
            </a:r>
            <a:r>
              <a:rPr lang="en-US" b="1" dirty="0"/>
              <a:t> tip: </a:t>
            </a:r>
            <a:r>
              <a:rPr lang="en-US" dirty="0"/>
              <a:t>write your script the first time to maximize time savings</a:t>
            </a:r>
            <a:endParaRPr lang="en-US" b="1"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16</a:t>
            </a:fld>
            <a:endParaRPr lang="en-US"/>
          </a:p>
        </p:txBody>
      </p:sp>
    </p:spTree>
    <p:extLst>
      <p:ext uri="{BB962C8B-B14F-4D97-AF65-F5344CB8AC3E}">
        <p14:creationId xmlns:p14="http://schemas.microsoft.com/office/powerpoint/2010/main" val="135432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b="1" dirty="0"/>
              <a:t>One of the major aims of this course is to help you feel comfortable to do this on your own</a:t>
            </a:r>
          </a:p>
          <a:p>
            <a:pPr lvl="1"/>
            <a:r>
              <a:rPr lang="en-US" dirty="0"/>
              <a:t>I won’t teach you everything you will need, but I am hoping to give you the tools to help you find it on your own</a:t>
            </a:r>
          </a:p>
          <a:p>
            <a:pPr lvl="1"/>
            <a:endParaRPr lang="en-US" dirty="0"/>
          </a:p>
          <a:p>
            <a:r>
              <a:rPr lang="en-US" dirty="0"/>
              <a:t>Consequently, if you’re looking to perform a particular task, I may not provide the answer for you, but instead may tell you to try one of these approaches:</a:t>
            </a:r>
          </a:p>
          <a:p>
            <a:endParaRPr lang="en-US" dirty="0"/>
          </a:p>
        </p:txBody>
      </p:sp>
      <p:sp>
        <p:nvSpPr>
          <p:cNvPr id="5" name="Slide Number Placeholder 4"/>
          <p:cNvSpPr>
            <a:spLocks noGrp="1"/>
          </p:cNvSpPr>
          <p:nvPr>
            <p:ph type="sldNum" sz="quarter" idx="12"/>
          </p:nvPr>
        </p:nvSpPr>
        <p:spPr/>
        <p:txBody>
          <a:bodyPr/>
          <a:lstStyle/>
          <a:p>
            <a:fld id="{9CCF70C2-D41B-E44E-BBC0-A5C78FF08F81}" type="slidenum">
              <a:rPr lang="en-US" smtClean="0"/>
              <a:t>17</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749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929390" y="1600201"/>
            <a:ext cx="6760563" cy="4525963"/>
          </a:xfrm>
        </p:spPr>
        <p:txBody>
          <a:bodyPr>
            <a:normAutofit fontScale="77500" lnSpcReduction="20000"/>
          </a:bodyPr>
          <a:lstStyle/>
          <a:p>
            <a:r>
              <a:rPr lang="en-US" u="sng" dirty="0"/>
              <a:t>Google</a:t>
            </a:r>
          </a:p>
          <a:p>
            <a:pPr lvl="1"/>
            <a:r>
              <a:rPr lang="en-US" dirty="0"/>
              <a:t>Plenty of people have probably encountered your specific problem before </a:t>
            </a:r>
          </a:p>
          <a:p>
            <a:pPr lvl="1"/>
            <a:r>
              <a:rPr lang="en-US" dirty="0"/>
              <a:t>There can be an art to identifying the correct search string to find solution</a:t>
            </a:r>
          </a:p>
          <a:p>
            <a:pPr lvl="2"/>
            <a:r>
              <a:rPr lang="en-US" dirty="0"/>
              <a:t>Need to know the name of the thing you want to do  </a:t>
            </a:r>
          </a:p>
          <a:p>
            <a:pPr lvl="2"/>
            <a:endParaRPr lang="en-US" dirty="0"/>
          </a:p>
          <a:p>
            <a:r>
              <a:rPr lang="en-US" u="sng" dirty="0"/>
              <a:t>Help files/documentation</a:t>
            </a:r>
          </a:p>
          <a:p>
            <a:pPr lvl="1"/>
            <a:r>
              <a:rPr lang="en-US" dirty="0"/>
              <a:t>Almost all programs/functions will come with some sort of help file or documentation</a:t>
            </a:r>
          </a:p>
          <a:p>
            <a:pPr lvl="1"/>
            <a:r>
              <a:rPr lang="en-US" dirty="0"/>
              <a:t>Must become comfortable reading/interpreting these sources as they’re intended to provide you with the information you need </a:t>
            </a:r>
          </a:p>
        </p:txBody>
      </p:sp>
      <p:sp>
        <p:nvSpPr>
          <p:cNvPr id="5" name="Slide Number Placeholder 4"/>
          <p:cNvSpPr>
            <a:spLocks noGrp="1"/>
          </p:cNvSpPr>
          <p:nvPr>
            <p:ph type="sldNum" sz="quarter" idx="12"/>
          </p:nvPr>
        </p:nvSpPr>
        <p:spPr/>
        <p:txBody>
          <a:bodyPr/>
          <a:lstStyle/>
          <a:p>
            <a:fld id="{9CCF70C2-D41B-E44E-BBC0-A5C78FF08F81}" type="slidenum">
              <a:rPr lang="en-US" smtClean="0"/>
              <a:t>18</a:t>
            </a:fld>
            <a:endParaRPr lang="en-US"/>
          </a:p>
        </p:txBody>
      </p:sp>
      <p:sp>
        <p:nvSpPr>
          <p:cNvPr id="6" name="Footer Placeholder 5"/>
          <p:cNvSpPr>
            <a:spLocks noGrp="1"/>
          </p:cNvSpPr>
          <p:nvPr>
            <p:ph type="ftr" sz="quarter" idx="11"/>
          </p:nvPr>
        </p:nvSpPr>
        <p:spPr/>
        <p:txBody>
          <a:bodyPr/>
          <a:lstStyle/>
          <a:p>
            <a:r>
              <a:rPr lang="en-US"/>
              <a:t>Stephen M. Emrich - PSYC 5V46</a:t>
            </a:r>
          </a:p>
        </p:txBody>
      </p:sp>
      <p:pic>
        <p:nvPicPr>
          <p:cNvPr id="4" name="Picture 3">
            <a:extLst>
              <a:ext uri="{FF2B5EF4-FFF2-40B4-BE49-F238E27FC236}">
                <a16:creationId xmlns:a16="http://schemas.microsoft.com/office/drawing/2014/main" id="{6A35F9F5-206A-7A48-B75D-3153E6C3666E}"/>
              </a:ext>
            </a:extLst>
          </p:cNvPr>
          <p:cNvPicPr>
            <a:picLocks noChangeAspect="1"/>
          </p:cNvPicPr>
          <p:nvPr/>
        </p:nvPicPr>
        <p:blipFill>
          <a:blip r:embed="rId2"/>
          <a:stretch>
            <a:fillRect/>
          </a:stretch>
        </p:blipFill>
        <p:spPr>
          <a:xfrm>
            <a:off x="8026401" y="1417638"/>
            <a:ext cx="3556000" cy="4663439"/>
          </a:xfrm>
          <a:prstGeom prst="rect">
            <a:avLst/>
          </a:prstGeom>
        </p:spPr>
      </p:pic>
    </p:spTree>
    <p:extLst>
      <p:ext uri="{BB962C8B-B14F-4D97-AF65-F5344CB8AC3E}">
        <p14:creationId xmlns:p14="http://schemas.microsoft.com/office/powerpoint/2010/main" val="327111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to Programming &amp; Debugging</a:t>
            </a:r>
          </a:p>
        </p:txBody>
      </p:sp>
      <p:sp>
        <p:nvSpPr>
          <p:cNvPr id="3" name="Content Placeholder 2"/>
          <p:cNvSpPr>
            <a:spLocks noGrp="1"/>
          </p:cNvSpPr>
          <p:nvPr>
            <p:ph idx="1"/>
          </p:nvPr>
        </p:nvSpPr>
        <p:spPr>
          <a:xfrm>
            <a:off x="609601" y="1600201"/>
            <a:ext cx="8703732" cy="4525963"/>
          </a:xfrm>
        </p:spPr>
        <p:txBody>
          <a:bodyPr>
            <a:normAutofit fontScale="85000" lnSpcReduction="20000"/>
          </a:bodyPr>
          <a:lstStyle/>
          <a:p>
            <a:r>
              <a:rPr lang="en-US" u="sng" dirty="0"/>
              <a:t>Asking</a:t>
            </a:r>
          </a:p>
          <a:p>
            <a:pPr lvl="1"/>
            <a:r>
              <a:rPr lang="en-US" dirty="0"/>
              <a:t>Other people around you may know. </a:t>
            </a:r>
          </a:p>
          <a:p>
            <a:pPr lvl="1"/>
            <a:r>
              <a:rPr lang="en-US" b="1" dirty="0"/>
              <a:t>Always Google and read the documentation first. </a:t>
            </a:r>
            <a:r>
              <a:rPr lang="en-US" dirty="0"/>
              <a:t>Otherwise</a:t>
            </a:r>
            <a:r>
              <a:rPr lang="en-US" b="1" dirty="0"/>
              <a:t> </a:t>
            </a:r>
            <a:r>
              <a:rPr lang="en-US" dirty="0"/>
              <a:t>you may find yourself getting the cold shoulder from colleagues/friends/supervisors/students/spouses if you continue to ask them things you could have easily </a:t>
            </a:r>
            <a:r>
              <a:rPr lang="en-US" dirty="0" err="1"/>
              <a:t>Googled</a:t>
            </a:r>
            <a:r>
              <a:rPr lang="en-US" dirty="0"/>
              <a:t> first</a:t>
            </a:r>
          </a:p>
          <a:p>
            <a:pPr lvl="2"/>
            <a:r>
              <a:rPr lang="en-US" dirty="0"/>
              <a:t>Be specific. What are you running? What does the error say?</a:t>
            </a:r>
            <a:br>
              <a:rPr lang="en-US" dirty="0"/>
            </a:br>
            <a:r>
              <a:rPr lang="en-US" dirty="0"/>
              <a:t>What have you tried? </a:t>
            </a:r>
          </a:p>
          <a:p>
            <a:pPr lvl="1"/>
            <a:endParaRPr lang="en-US" b="1" dirty="0"/>
          </a:p>
          <a:p>
            <a:r>
              <a:rPr lang="en-US" u="sng" dirty="0"/>
              <a:t>Rubber duck-debugging</a:t>
            </a:r>
          </a:p>
          <a:p>
            <a:pPr lvl="1"/>
            <a:r>
              <a:rPr lang="en-US" dirty="0"/>
              <a:t>Talk to yourself about your logic</a:t>
            </a:r>
          </a:p>
          <a:p>
            <a:pPr lvl="1"/>
            <a:r>
              <a:rPr lang="en-US" dirty="0"/>
              <a:t>Surprisingly effective</a:t>
            </a:r>
          </a:p>
        </p:txBody>
      </p:sp>
      <p:sp>
        <p:nvSpPr>
          <p:cNvPr id="5" name="Slide Number Placeholder 4"/>
          <p:cNvSpPr>
            <a:spLocks noGrp="1"/>
          </p:cNvSpPr>
          <p:nvPr>
            <p:ph type="sldNum" sz="quarter" idx="12"/>
          </p:nvPr>
        </p:nvSpPr>
        <p:spPr/>
        <p:txBody>
          <a:bodyPr/>
          <a:lstStyle/>
          <a:p>
            <a:fld id="{9CCF70C2-D41B-E44E-BBC0-A5C78FF08F81}" type="slidenum">
              <a:rPr lang="en-US" smtClean="0"/>
              <a:t>19</a:t>
            </a:fld>
            <a:endParaRPr lang="en-US"/>
          </a:p>
        </p:txBody>
      </p:sp>
      <p:sp>
        <p:nvSpPr>
          <p:cNvPr id="6" name="Footer Placeholder 5"/>
          <p:cNvSpPr>
            <a:spLocks noGrp="1"/>
          </p:cNvSpPr>
          <p:nvPr>
            <p:ph type="ftr" sz="quarter" idx="11"/>
          </p:nvPr>
        </p:nvSpPr>
        <p:spPr/>
        <p:txBody>
          <a:bodyPr/>
          <a:lstStyle/>
          <a:p>
            <a:r>
              <a:rPr lang="en-US" dirty="0"/>
              <a:t>Stephen M. Emrich - PSYC 5V46</a:t>
            </a:r>
          </a:p>
        </p:txBody>
      </p:sp>
      <p:pic>
        <p:nvPicPr>
          <p:cNvPr id="1026" name="Picture 2" descr="undefined">
            <a:extLst>
              <a:ext uri="{FF2B5EF4-FFF2-40B4-BE49-F238E27FC236}">
                <a16:creationId xmlns:a16="http://schemas.microsoft.com/office/drawing/2014/main" id="{A8646BF6-0703-46E0-34E3-1AB85366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265" y="3429000"/>
            <a:ext cx="2844799" cy="284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5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Introductions</a:t>
            </a:r>
          </a:p>
          <a:p>
            <a:endParaRPr lang="en-US" dirty="0"/>
          </a:p>
          <a:p>
            <a:r>
              <a:rPr lang="en-US" dirty="0"/>
              <a:t>What is programming? </a:t>
            </a:r>
          </a:p>
          <a:p>
            <a:endParaRPr lang="en-US" dirty="0"/>
          </a:p>
          <a:p>
            <a:r>
              <a:rPr lang="en-US" dirty="0"/>
              <a:t>Why programming? </a:t>
            </a:r>
          </a:p>
          <a:p>
            <a:pPr lvl="1"/>
            <a:r>
              <a:rPr lang="en-US" dirty="0"/>
              <a:t>The Zen of Debugging</a:t>
            </a:r>
          </a:p>
          <a:p>
            <a:pPr lvl="1"/>
            <a:endParaRPr lang="en-US" dirty="0"/>
          </a:p>
          <a:p>
            <a:r>
              <a:rPr lang="en-US" dirty="0"/>
              <a:t>Why Python vs MATLAB?</a:t>
            </a:r>
          </a:p>
          <a:p>
            <a:endParaRPr lang="en-US" dirty="0"/>
          </a:p>
          <a:p>
            <a:r>
              <a:rPr lang="en-US" dirty="0"/>
              <a:t>This course</a:t>
            </a:r>
          </a:p>
        </p:txBody>
      </p:sp>
      <p:sp>
        <p:nvSpPr>
          <p:cNvPr id="5" name="Slide Number Placeholder 4"/>
          <p:cNvSpPr>
            <a:spLocks noGrp="1"/>
          </p:cNvSpPr>
          <p:nvPr>
            <p:ph type="sldNum" sz="quarter" idx="12"/>
          </p:nvPr>
        </p:nvSpPr>
        <p:spPr/>
        <p:txBody>
          <a:bodyPr/>
          <a:lstStyle/>
          <a:p>
            <a:fld id="{9CCF70C2-D41B-E44E-BBC0-A5C78FF08F81}" type="slidenum">
              <a:rPr lang="en-US" smtClean="0"/>
              <a:t>2</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9736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a:t>
            </a:r>
          </a:p>
        </p:txBody>
      </p:sp>
      <p:sp>
        <p:nvSpPr>
          <p:cNvPr id="3" name="Content Placeholder 2"/>
          <p:cNvSpPr>
            <a:spLocks noGrp="1"/>
          </p:cNvSpPr>
          <p:nvPr>
            <p:ph idx="1"/>
          </p:nvPr>
        </p:nvSpPr>
        <p:spPr/>
        <p:txBody>
          <a:bodyPr>
            <a:normAutofit lnSpcReduction="10000"/>
          </a:bodyPr>
          <a:lstStyle/>
          <a:p>
            <a:r>
              <a:rPr lang="en-US" dirty="0"/>
              <a:t>One of the best ways to learn how to code is to modify or “hack” someone else’s code</a:t>
            </a:r>
          </a:p>
          <a:p>
            <a:endParaRPr lang="en-US" dirty="0"/>
          </a:p>
          <a:p>
            <a:r>
              <a:rPr lang="en-US" dirty="0"/>
              <a:t>No sense in re-inventing the wheel </a:t>
            </a:r>
          </a:p>
          <a:p>
            <a:endParaRPr lang="en-US" dirty="0"/>
          </a:p>
          <a:p>
            <a:r>
              <a:rPr lang="en-US" dirty="0"/>
              <a:t>BUT…hacking is often inelegant and can lead to problems </a:t>
            </a:r>
          </a:p>
          <a:p>
            <a:endParaRPr lang="en-US" dirty="0"/>
          </a:p>
          <a:p>
            <a:r>
              <a:rPr lang="en-US" dirty="0"/>
              <a:t>Obviously not OK for this course </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20</a:t>
            </a:fld>
            <a:endParaRPr lang="en-US"/>
          </a:p>
        </p:txBody>
      </p:sp>
    </p:spTree>
    <p:extLst>
      <p:ext uri="{BB962C8B-B14F-4D97-AF65-F5344CB8AC3E}">
        <p14:creationId xmlns:p14="http://schemas.microsoft.com/office/powerpoint/2010/main" val="198728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23FA-C3E6-7137-9AA0-E3303BB86ABD}"/>
              </a:ext>
            </a:extLst>
          </p:cNvPr>
          <p:cNvSpPr>
            <a:spLocks noGrp="1"/>
          </p:cNvSpPr>
          <p:nvPr>
            <p:ph type="title"/>
          </p:nvPr>
        </p:nvSpPr>
        <p:spPr/>
        <p:txBody>
          <a:bodyPr/>
          <a:lstStyle/>
          <a:p>
            <a:r>
              <a:rPr lang="en-US" dirty="0"/>
              <a:t>The elephant in the room:</a:t>
            </a:r>
          </a:p>
        </p:txBody>
      </p:sp>
      <p:sp>
        <p:nvSpPr>
          <p:cNvPr id="3" name="Content Placeholder 2">
            <a:extLst>
              <a:ext uri="{FF2B5EF4-FFF2-40B4-BE49-F238E27FC236}">
                <a16:creationId xmlns:a16="http://schemas.microsoft.com/office/drawing/2014/main" id="{B71CD0AA-2BA8-CBAD-E349-43A2DA38D058}"/>
              </a:ext>
            </a:extLst>
          </p:cNvPr>
          <p:cNvSpPr>
            <a:spLocks noGrp="1"/>
          </p:cNvSpPr>
          <p:nvPr>
            <p:ph idx="1"/>
          </p:nvPr>
        </p:nvSpPr>
        <p:spPr/>
        <p:txBody>
          <a:bodyPr>
            <a:normAutofit fontScale="70000" lnSpcReduction="20000"/>
          </a:bodyPr>
          <a:lstStyle/>
          <a:p>
            <a:r>
              <a:rPr lang="en-US" dirty="0"/>
              <a:t>“AI” and LLMs (Copilot, ChatGPT, etc.) have become </a:t>
            </a:r>
            <a:r>
              <a:rPr lang="en-US" b="1" u="sng" dirty="0"/>
              <a:t>extremely </a:t>
            </a:r>
            <a:r>
              <a:rPr lang="en-US" dirty="0"/>
              <a:t>useful tools to help people write code</a:t>
            </a:r>
          </a:p>
          <a:p>
            <a:endParaRPr lang="en-US" dirty="0"/>
          </a:p>
          <a:p>
            <a:r>
              <a:rPr lang="en-US" dirty="0"/>
              <a:t>As a researcher, I would 100% endorse your using AI to help you write your code</a:t>
            </a:r>
          </a:p>
          <a:p>
            <a:endParaRPr lang="en-US" dirty="0"/>
          </a:p>
          <a:p>
            <a:r>
              <a:rPr lang="en-US" dirty="0"/>
              <a:t>HOWEVER, in order to be able to use AI to help you code you need to be able to understand what the code means and how to use it</a:t>
            </a:r>
          </a:p>
          <a:p>
            <a:endParaRPr lang="en-US" dirty="0"/>
          </a:p>
          <a:p>
            <a:r>
              <a:rPr lang="en-US" dirty="0"/>
              <a:t>For that reason, I am going to ask that everyone avoid using AI for the first several weeks</a:t>
            </a:r>
          </a:p>
          <a:p>
            <a:endParaRPr lang="en-US" dirty="0"/>
          </a:p>
          <a:p>
            <a:r>
              <a:rPr lang="en-US" dirty="0"/>
              <a:t>Your grade in this course will be based in large part on your ability to explain what your code does</a:t>
            </a:r>
          </a:p>
          <a:p>
            <a:endParaRPr lang="en-US" dirty="0"/>
          </a:p>
        </p:txBody>
      </p:sp>
      <p:sp>
        <p:nvSpPr>
          <p:cNvPr id="4" name="Footer Placeholder 3">
            <a:extLst>
              <a:ext uri="{FF2B5EF4-FFF2-40B4-BE49-F238E27FC236}">
                <a16:creationId xmlns:a16="http://schemas.microsoft.com/office/drawing/2014/main" id="{34DE3215-BD0E-1AE0-4AEF-235438E027B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1393FF99-83AD-8C0C-AE87-02A89C7DC6F7}"/>
              </a:ext>
            </a:extLst>
          </p:cNvPr>
          <p:cNvSpPr>
            <a:spLocks noGrp="1"/>
          </p:cNvSpPr>
          <p:nvPr>
            <p:ph type="sldNum" sz="quarter" idx="12"/>
          </p:nvPr>
        </p:nvSpPr>
        <p:spPr/>
        <p:txBody>
          <a:bodyPr/>
          <a:lstStyle/>
          <a:p>
            <a:fld id="{9CCF70C2-D41B-E44E-BBC0-A5C78FF08F81}" type="slidenum">
              <a:rPr lang="en-US" smtClean="0"/>
              <a:t>21</a:t>
            </a:fld>
            <a:endParaRPr lang="en-US"/>
          </a:p>
        </p:txBody>
      </p:sp>
    </p:spTree>
    <p:extLst>
      <p:ext uri="{BB962C8B-B14F-4D97-AF65-F5344CB8AC3E}">
        <p14:creationId xmlns:p14="http://schemas.microsoft.com/office/powerpoint/2010/main" val="2393995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2FCA-ADC4-5041-BEB6-898BF01462C3}"/>
              </a:ext>
            </a:extLst>
          </p:cNvPr>
          <p:cNvSpPr>
            <a:spLocks noGrp="1"/>
          </p:cNvSpPr>
          <p:nvPr>
            <p:ph type="title"/>
          </p:nvPr>
        </p:nvSpPr>
        <p:spPr/>
        <p:txBody>
          <a:bodyPr/>
          <a:lstStyle/>
          <a:p>
            <a:r>
              <a:rPr lang="en-US" dirty="0"/>
              <a:t>Why Python</a:t>
            </a:r>
          </a:p>
        </p:txBody>
      </p:sp>
      <p:sp>
        <p:nvSpPr>
          <p:cNvPr id="6" name="Content Placeholder 5">
            <a:extLst>
              <a:ext uri="{FF2B5EF4-FFF2-40B4-BE49-F238E27FC236}">
                <a16:creationId xmlns:a16="http://schemas.microsoft.com/office/drawing/2014/main" id="{6F649440-D359-6846-BF85-368DCE9B13D5}"/>
              </a:ext>
            </a:extLst>
          </p:cNvPr>
          <p:cNvSpPr>
            <a:spLocks noGrp="1"/>
          </p:cNvSpPr>
          <p:nvPr>
            <p:ph sz="half" idx="1"/>
          </p:nvPr>
        </p:nvSpPr>
        <p:spPr>
          <a:xfrm>
            <a:off x="609600" y="1600201"/>
            <a:ext cx="3992380" cy="4525963"/>
          </a:xfrm>
        </p:spPr>
        <p:txBody>
          <a:bodyPr>
            <a:normAutofit/>
          </a:bodyPr>
          <a:lstStyle/>
          <a:p>
            <a:r>
              <a:rPr lang="en-US" dirty="0"/>
              <a:t>Very popular</a:t>
            </a:r>
          </a:p>
          <a:p>
            <a:endParaRPr lang="en-US" dirty="0"/>
          </a:p>
          <a:p>
            <a:r>
              <a:rPr lang="en-US" dirty="0"/>
              <a:t>Very flexible</a:t>
            </a:r>
          </a:p>
          <a:p>
            <a:pPr lvl="1"/>
            <a:r>
              <a:rPr lang="en-US" dirty="0"/>
              <a:t>“General Purpose Language”</a:t>
            </a:r>
          </a:p>
          <a:p>
            <a:endParaRPr lang="en-US" dirty="0"/>
          </a:p>
          <a:p>
            <a:r>
              <a:rPr lang="en-US" dirty="0"/>
              <a:t>Open source (i.e., free!)</a:t>
            </a:r>
          </a:p>
          <a:p>
            <a:endParaRPr lang="en-US" dirty="0"/>
          </a:p>
          <a:p>
            <a:endParaRPr lang="en-US" dirty="0"/>
          </a:p>
        </p:txBody>
      </p:sp>
      <p:sp>
        <p:nvSpPr>
          <p:cNvPr id="4" name="Footer Placeholder 3">
            <a:extLst>
              <a:ext uri="{FF2B5EF4-FFF2-40B4-BE49-F238E27FC236}">
                <a16:creationId xmlns:a16="http://schemas.microsoft.com/office/drawing/2014/main" id="{A3ACEA03-2F28-784B-AC76-1662C793E08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8890D35E-09CA-464C-97F0-DE7EBA1F95AF}"/>
              </a:ext>
            </a:extLst>
          </p:cNvPr>
          <p:cNvSpPr>
            <a:spLocks noGrp="1"/>
          </p:cNvSpPr>
          <p:nvPr>
            <p:ph type="sldNum" sz="quarter" idx="12"/>
          </p:nvPr>
        </p:nvSpPr>
        <p:spPr/>
        <p:txBody>
          <a:bodyPr/>
          <a:lstStyle/>
          <a:p>
            <a:fld id="{9CCF70C2-D41B-E44E-BBC0-A5C78FF08F81}" type="slidenum">
              <a:rPr lang="en-US" smtClean="0"/>
              <a:t>22</a:t>
            </a:fld>
            <a:endParaRPr lang="en-US"/>
          </a:p>
        </p:txBody>
      </p:sp>
      <p:pic>
        <p:nvPicPr>
          <p:cNvPr id="2050" name="Picture 2" descr="The Popularity of Data Science Software | r4stats.com">
            <a:extLst>
              <a:ext uri="{FF2B5EF4-FFF2-40B4-BE49-F238E27FC236}">
                <a16:creationId xmlns:a16="http://schemas.microsoft.com/office/drawing/2014/main" id="{BF02091B-5751-854B-BCE6-ECE9176EDFF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21508" y="1600201"/>
            <a:ext cx="606502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4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C880-319D-734F-9F6C-0B05FC7AFFE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014FA87-0493-2043-AD6D-25413C5F6E4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075442B7-C965-6145-9AD0-F71CF439E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9" y="1246968"/>
            <a:ext cx="10775462" cy="436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87E2D0-1327-E242-A77B-78A3FA441F33}"/>
              </a:ext>
            </a:extLst>
          </p:cNvPr>
          <p:cNvSpPr>
            <a:spLocks noGrp="1"/>
          </p:cNvSpPr>
          <p:nvPr>
            <p:ph type="title"/>
          </p:nvPr>
        </p:nvSpPr>
        <p:spPr/>
        <p:txBody>
          <a:bodyPr/>
          <a:lstStyle/>
          <a:p>
            <a:r>
              <a:rPr lang="en-US" dirty="0" err="1"/>
              <a:t>PsychoPy</a:t>
            </a:r>
            <a:endParaRPr lang="en-US" dirty="0"/>
          </a:p>
        </p:txBody>
      </p:sp>
      <p:sp>
        <p:nvSpPr>
          <p:cNvPr id="13" name="Content Placeholder 12">
            <a:extLst>
              <a:ext uri="{FF2B5EF4-FFF2-40B4-BE49-F238E27FC236}">
                <a16:creationId xmlns:a16="http://schemas.microsoft.com/office/drawing/2014/main" id="{1294B583-D21D-3749-A66B-42CDFAB8C1D4}"/>
              </a:ext>
            </a:extLst>
          </p:cNvPr>
          <p:cNvSpPr>
            <a:spLocks noGrp="1"/>
          </p:cNvSpPr>
          <p:nvPr>
            <p:ph sz="half" idx="1"/>
          </p:nvPr>
        </p:nvSpPr>
        <p:spPr/>
        <p:txBody>
          <a:bodyPr>
            <a:normAutofit lnSpcReduction="10000"/>
          </a:bodyPr>
          <a:lstStyle/>
          <a:p>
            <a:r>
              <a:rPr lang="en-US" dirty="0"/>
              <a:t>Runs on Python</a:t>
            </a:r>
          </a:p>
          <a:p>
            <a:pPr lvl="1"/>
            <a:r>
              <a:rPr lang="en-US" dirty="0"/>
              <a:t>Free, open source, etc.</a:t>
            </a:r>
          </a:p>
          <a:p>
            <a:endParaRPr lang="en-US" dirty="0"/>
          </a:p>
          <a:p>
            <a:r>
              <a:rPr lang="en-US" dirty="0"/>
              <a:t>Many similarities to MATLAB </a:t>
            </a:r>
            <a:r>
              <a:rPr lang="en-US" dirty="0" err="1"/>
              <a:t>PsychToolBox</a:t>
            </a:r>
            <a:endParaRPr lang="en-US" dirty="0"/>
          </a:p>
          <a:p>
            <a:endParaRPr lang="en-US" dirty="0"/>
          </a:p>
          <a:p>
            <a:r>
              <a:rPr lang="en-US" dirty="0"/>
              <a:t>Both scripting and GUI capabilities</a:t>
            </a:r>
          </a:p>
          <a:p>
            <a:endParaRPr lang="en-US" dirty="0"/>
          </a:p>
          <a:p>
            <a:r>
              <a:rPr lang="en-US" dirty="0"/>
              <a:t>Easily convert to online</a:t>
            </a:r>
          </a:p>
        </p:txBody>
      </p:sp>
      <p:sp>
        <p:nvSpPr>
          <p:cNvPr id="5" name="Footer Placeholder 4">
            <a:extLst>
              <a:ext uri="{FF2B5EF4-FFF2-40B4-BE49-F238E27FC236}">
                <a16:creationId xmlns:a16="http://schemas.microsoft.com/office/drawing/2014/main" id="{E0143EC9-BE66-974B-B716-6B05B63C0461}"/>
              </a:ext>
            </a:extLst>
          </p:cNvPr>
          <p:cNvSpPr>
            <a:spLocks noGrp="1"/>
          </p:cNvSpPr>
          <p:nvPr>
            <p:ph type="ftr" sz="quarter" idx="11"/>
          </p:nvPr>
        </p:nvSpPr>
        <p:spPr/>
        <p:txBody>
          <a:bodyPr/>
          <a:lstStyle/>
          <a:p>
            <a:r>
              <a:rPr lang="en-US" dirty="0"/>
              <a:t>Stephen M. </a:t>
            </a:r>
            <a:r>
              <a:rPr lang="en-US" dirty="0" err="1"/>
              <a:t>Emrich</a:t>
            </a:r>
            <a:r>
              <a:rPr lang="en-US" dirty="0"/>
              <a:t> - PSYC 5V46</a:t>
            </a:r>
          </a:p>
        </p:txBody>
      </p:sp>
      <p:sp>
        <p:nvSpPr>
          <p:cNvPr id="6" name="Slide Number Placeholder 5">
            <a:extLst>
              <a:ext uri="{FF2B5EF4-FFF2-40B4-BE49-F238E27FC236}">
                <a16:creationId xmlns:a16="http://schemas.microsoft.com/office/drawing/2014/main" id="{059EEDC1-EBE3-854D-8FF0-48A122F1419E}"/>
              </a:ext>
            </a:extLst>
          </p:cNvPr>
          <p:cNvSpPr>
            <a:spLocks noGrp="1"/>
          </p:cNvSpPr>
          <p:nvPr>
            <p:ph type="sldNum" sz="quarter" idx="12"/>
          </p:nvPr>
        </p:nvSpPr>
        <p:spPr/>
        <p:txBody>
          <a:bodyPr/>
          <a:lstStyle/>
          <a:p>
            <a:fld id="{9CCF70C2-D41B-E44E-BBC0-A5C78FF08F81}" type="slidenum">
              <a:rPr lang="en-US" smtClean="0"/>
              <a:t>24</a:t>
            </a:fld>
            <a:endParaRPr lang="en-US"/>
          </a:p>
        </p:txBody>
      </p:sp>
      <p:pic>
        <p:nvPicPr>
          <p:cNvPr id="3074" name="Picture 2" descr="Home — PsychoPy v3.0">
            <a:extLst>
              <a:ext uri="{FF2B5EF4-FFF2-40B4-BE49-F238E27FC236}">
                <a16:creationId xmlns:a16="http://schemas.microsoft.com/office/drawing/2014/main" id="{E8DA1F11-0883-1A4C-ACDF-2D583F0AD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103" y="1600201"/>
            <a:ext cx="3862421" cy="16345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me — PsychoPy v3.0">
            <a:extLst>
              <a:ext uri="{FF2B5EF4-FFF2-40B4-BE49-F238E27FC236}">
                <a16:creationId xmlns:a16="http://schemas.microsoft.com/office/drawing/2014/main" id="{035533CE-8060-5749-B8C3-94B8F9B72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61" y="3623268"/>
            <a:ext cx="4192539" cy="248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75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D7ED81-EC9E-92A3-4C7F-763E4F028E3B}"/>
              </a:ext>
            </a:extLst>
          </p:cNvPr>
          <p:cNvSpPr>
            <a:spLocks noGrp="1"/>
          </p:cNvSpPr>
          <p:nvPr>
            <p:ph type="title"/>
          </p:nvPr>
        </p:nvSpPr>
        <p:spPr/>
        <p:txBody>
          <a:bodyPr/>
          <a:lstStyle/>
          <a:p>
            <a:r>
              <a:rPr lang="en-US" dirty="0"/>
              <a:t>Analysis Packages</a:t>
            </a:r>
          </a:p>
        </p:txBody>
      </p:sp>
      <p:pic>
        <p:nvPicPr>
          <p:cNvPr id="9" name="Content Placeholder 8">
            <a:extLst>
              <a:ext uri="{FF2B5EF4-FFF2-40B4-BE49-F238E27FC236}">
                <a16:creationId xmlns:a16="http://schemas.microsoft.com/office/drawing/2014/main" id="{758C7915-BE17-EA9F-9035-2DCD4A2CB4EE}"/>
              </a:ext>
            </a:extLst>
          </p:cNvPr>
          <p:cNvPicPr>
            <a:picLocks noGrp="1" noChangeAspect="1"/>
          </p:cNvPicPr>
          <p:nvPr>
            <p:ph idx="1"/>
          </p:nvPr>
        </p:nvPicPr>
        <p:blipFill>
          <a:blip r:embed="rId2"/>
          <a:stretch>
            <a:fillRect/>
          </a:stretch>
        </p:blipFill>
        <p:spPr>
          <a:xfrm>
            <a:off x="972387" y="2125135"/>
            <a:ext cx="4903480" cy="2646886"/>
          </a:xfrm>
          <a:prstGeom prst="rect">
            <a:avLst/>
          </a:prstGeom>
        </p:spPr>
      </p:pic>
      <p:sp>
        <p:nvSpPr>
          <p:cNvPr id="5" name="Footer Placeholder 4">
            <a:extLst>
              <a:ext uri="{FF2B5EF4-FFF2-40B4-BE49-F238E27FC236}">
                <a16:creationId xmlns:a16="http://schemas.microsoft.com/office/drawing/2014/main" id="{82CBA8D5-AE4B-D40E-7105-1B5A764A3927}"/>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38CA1162-711E-889B-5A90-F17700F46CB0}"/>
              </a:ext>
            </a:extLst>
          </p:cNvPr>
          <p:cNvSpPr>
            <a:spLocks noGrp="1"/>
          </p:cNvSpPr>
          <p:nvPr>
            <p:ph type="sldNum" sz="quarter" idx="12"/>
          </p:nvPr>
        </p:nvSpPr>
        <p:spPr/>
        <p:txBody>
          <a:bodyPr/>
          <a:lstStyle/>
          <a:p>
            <a:fld id="{9CCF70C2-D41B-E44E-BBC0-A5C78FF08F81}" type="slidenum">
              <a:rPr lang="en-US" smtClean="0"/>
              <a:t>25</a:t>
            </a:fld>
            <a:endParaRPr lang="en-US"/>
          </a:p>
        </p:txBody>
      </p:sp>
      <p:pic>
        <p:nvPicPr>
          <p:cNvPr id="10" name="Picture 9">
            <a:extLst>
              <a:ext uri="{FF2B5EF4-FFF2-40B4-BE49-F238E27FC236}">
                <a16:creationId xmlns:a16="http://schemas.microsoft.com/office/drawing/2014/main" id="{43E7C25D-9FAE-EDDE-348D-EE37A9478BE7}"/>
              </a:ext>
            </a:extLst>
          </p:cNvPr>
          <p:cNvPicPr>
            <a:picLocks noChangeAspect="1"/>
          </p:cNvPicPr>
          <p:nvPr/>
        </p:nvPicPr>
        <p:blipFill>
          <a:blip r:embed="rId3"/>
          <a:stretch>
            <a:fillRect/>
          </a:stretch>
        </p:blipFill>
        <p:spPr>
          <a:xfrm>
            <a:off x="6584391" y="2139950"/>
            <a:ext cx="4695883" cy="2603500"/>
          </a:xfrm>
          <a:prstGeom prst="rect">
            <a:avLst/>
          </a:prstGeom>
        </p:spPr>
      </p:pic>
    </p:spTree>
    <p:extLst>
      <p:ext uri="{BB962C8B-B14F-4D97-AF65-F5344CB8AC3E}">
        <p14:creationId xmlns:p14="http://schemas.microsoft.com/office/powerpoint/2010/main" val="18065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CD2E7E-498B-BB48-A44A-899E373D568B}"/>
              </a:ext>
            </a:extLst>
          </p:cNvPr>
          <p:cNvSpPr>
            <a:spLocks noGrp="1"/>
          </p:cNvSpPr>
          <p:nvPr>
            <p:ph type="title"/>
          </p:nvPr>
        </p:nvSpPr>
        <p:spPr/>
        <p:txBody>
          <a:bodyPr/>
          <a:lstStyle/>
          <a:p>
            <a:r>
              <a:rPr lang="en-US" dirty="0"/>
              <a:t>Why not Python?</a:t>
            </a:r>
          </a:p>
        </p:txBody>
      </p:sp>
      <p:sp>
        <p:nvSpPr>
          <p:cNvPr id="8" name="Content Placeholder 7">
            <a:extLst>
              <a:ext uri="{FF2B5EF4-FFF2-40B4-BE49-F238E27FC236}">
                <a16:creationId xmlns:a16="http://schemas.microsoft.com/office/drawing/2014/main" id="{13A2405E-BD68-A846-A352-9B4832D53F63}"/>
              </a:ext>
            </a:extLst>
          </p:cNvPr>
          <p:cNvSpPr>
            <a:spLocks noGrp="1"/>
          </p:cNvSpPr>
          <p:nvPr>
            <p:ph idx="1"/>
          </p:nvPr>
        </p:nvSpPr>
        <p:spPr>
          <a:xfrm>
            <a:off x="609600" y="1600201"/>
            <a:ext cx="7162800" cy="4525963"/>
          </a:xfrm>
        </p:spPr>
        <p:txBody>
          <a:bodyPr>
            <a:normAutofit fontScale="85000" lnSpcReduction="20000"/>
          </a:bodyPr>
          <a:lstStyle/>
          <a:p>
            <a:r>
              <a:rPr lang="en-US" dirty="0"/>
              <a:t>More difficult learning curve</a:t>
            </a:r>
          </a:p>
          <a:p>
            <a:pPr lvl="1"/>
            <a:r>
              <a:rPr lang="en-US" dirty="0"/>
              <a:t>Ugly (IMHO)</a:t>
            </a:r>
          </a:p>
          <a:p>
            <a:pPr lvl="1"/>
            <a:r>
              <a:rPr lang="en-US" dirty="0"/>
              <a:t>Poor debugging tools*</a:t>
            </a:r>
          </a:p>
          <a:p>
            <a:pPr lvl="1"/>
            <a:endParaRPr lang="en-US" dirty="0"/>
          </a:p>
          <a:p>
            <a:r>
              <a:rPr lang="en-US" dirty="0"/>
              <a:t>Can run into versioning issues</a:t>
            </a:r>
          </a:p>
          <a:p>
            <a:endParaRPr lang="en-US" dirty="0"/>
          </a:p>
          <a:p>
            <a:r>
              <a:rPr lang="en-US" dirty="0"/>
              <a:t>Several different ways to implement (terminal, Jupiter, </a:t>
            </a:r>
            <a:r>
              <a:rPr lang="en-US" dirty="0" err="1"/>
              <a:t>PsychoPy</a:t>
            </a:r>
            <a:r>
              <a:rPr lang="en-US" dirty="0"/>
              <a:t>, etc.)</a:t>
            </a:r>
          </a:p>
          <a:p>
            <a:endParaRPr lang="en-US" dirty="0"/>
          </a:p>
          <a:p>
            <a:r>
              <a:rPr lang="en-US" dirty="0"/>
              <a:t>You are not computer scientists! (optimizing vs satisficing)</a:t>
            </a:r>
          </a:p>
          <a:p>
            <a:endParaRPr lang="en-US" dirty="0"/>
          </a:p>
          <a:p>
            <a:endParaRPr lang="en-US" dirty="0"/>
          </a:p>
        </p:txBody>
      </p:sp>
      <p:sp>
        <p:nvSpPr>
          <p:cNvPr id="5" name="Footer Placeholder 4">
            <a:extLst>
              <a:ext uri="{FF2B5EF4-FFF2-40B4-BE49-F238E27FC236}">
                <a16:creationId xmlns:a16="http://schemas.microsoft.com/office/drawing/2014/main" id="{FD780C24-F44C-1141-95CC-401FA7689C9E}"/>
              </a:ext>
            </a:extLst>
          </p:cNvPr>
          <p:cNvSpPr>
            <a:spLocks noGrp="1"/>
          </p:cNvSpPr>
          <p:nvPr>
            <p:ph type="ftr" sz="quarter" idx="11"/>
          </p:nvPr>
        </p:nvSpPr>
        <p:spPr/>
        <p:txBody>
          <a:bodyPr/>
          <a:lstStyle/>
          <a:p>
            <a:r>
              <a:rPr lang="en-US"/>
              <a:t>Stephen M. Emrich - PSYC 5V46</a:t>
            </a:r>
          </a:p>
        </p:txBody>
      </p:sp>
      <p:sp>
        <p:nvSpPr>
          <p:cNvPr id="6" name="Slide Number Placeholder 5">
            <a:extLst>
              <a:ext uri="{FF2B5EF4-FFF2-40B4-BE49-F238E27FC236}">
                <a16:creationId xmlns:a16="http://schemas.microsoft.com/office/drawing/2014/main" id="{65A849EC-BEDA-1E4C-A90A-679EC3AB74C0}"/>
              </a:ext>
            </a:extLst>
          </p:cNvPr>
          <p:cNvSpPr>
            <a:spLocks noGrp="1"/>
          </p:cNvSpPr>
          <p:nvPr>
            <p:ph type="sldNum" sz="quarter" idx="12"/>
          </p:nvPr>
        </p:nvSpPr>
        <p:spPr/>
        <p:txBody>
          <a:bodyPr/>
          <a:lstStyle/>
          <a:p>
            <a:fld id="{9CCF70C2-D41B-E44E-BBC0-A5C78FF08F81}" type="slidenum">
              <a:rPr lang="en-US" smtClean="0"/>
              <a:t>26</a:t>
            </a:fld>
            <a:endParaRPr lang="en-US"/>
          </a:p>
        </p:txBody>
      </p:sp>
      <p:pic>
        <p:nvPicPr>
          <p:cNvPr id="2" name="Picture 1">
            <a:extLst>
              <a:ext uri="{FF2B5EF4-FFF2-40B4-BE49-F238E27FC236}">
                <a16:creationId xmlns:a16="http://schemas.microsoft.com/office/drawing/2014/main" id="{ADC8FEE1-1982-CE25-91B8-2591846D7CBE}"/>
              </a:ext>
            </a:extLst>
          </p:cNvPr>
          <p:cNvPicPr>
            <a:picLocks noChangeAspect="1"/>
          </p:cNvPicPr>
          <p:nvPr/>
        </p:nvPicPr>
        <p:blipFill>
          <a:blip r:embed="rId2"/>
          <a:stretch>
            <a:fillRect/>
          </a:stretch>
        </p:blipFill>
        <p:spPr>
          <a:xfrm>
            <a:off x="7920567" y="3727830"/>
            <a:ext cx="3860800" cy="2147129"/>
          </a:xfrm>
          <a:prstGeom prst="rect">
            <a:avLst/>
          </a:prstGeom>
        </p:spPr>
      </p:pic>
      <p:pic>
        <p:nvPicPr>
          <p:cNvPr id="3" name="Picture 2">
            <a:extLst>
              <a:ext uri="{FF2B5EF4-FFF2-40B4-BE49-F238E27FC236}">
                <a16:creationId xmlns:a16="http://schemas.microsoft.com/office/drawing/2014/main" id="{9DC0100C-CDC4-C17E-746A-7E540E5AD751}"/>
              </a:ext>
            </a:extLst>
          </p:cNvPr>
          <p:cNvPicPr>
            <a:picLocks noChangeAspect="1"/>
          </p:cNvPicPr>
          <p:nvPr/>
        </p:nvPicPr>
        <p:blipFill>
          <a:blip r:embed="rId3"/>
          <a:stretch>
            <a:fillRect/>
          </a:stretch>
        </p:blipFill>
        <p:spPr>
          <a:xfrm>
            <a:off x="8276167" y="1244600"/>
            <a:ext cx="2819400" cy="2184400"/>
          </a:xfrm>
          <a:prstGeom prst="rect">
            <a:avLst/>
          </a:prstGeom>
        </p:spPr>
      </p:pic>
    </p:spTree>
    <p:extLst>
      <p:ext uri="{BB962C8B-B14F-4D97-AF65-F5344CB8AC3E}">
        <p14:creationId xmlns:p14="http://schemas.microsoft.com/office/powerpoint/2010/main" val="134965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29DD-F257-1849-82D9-7CCA578D2E61}"/>
              </a:ext>
            </a:extLst>
          </p:cNvPr>
          <p:cNvSpPr>
            <a:spLocks noGrp="1"/>
          </p:cNvSpPr>
          <p:nvPr>
            <p:ph type="title"/>
          </p:nvPr>
        </p:nvSpPr>
        <p:spPr/>
        <p:txBody>
          <a:bodyPr/>
          <a:lstStyle/>
          <a:p>
            <a:r>
              <a:rPr lang="en-US" dirty="0"/>
              <a:t>Why not Python?</a:t>
            </a:r>
          </a:p>
        </p:txBody>
      </p:sp>
      <p:sp>
        <p:nvSpPr>
          <p:cNvPr id="4" name="Footer Placeholder 3">
            <a:extLst>
              <a:ext uri="{FF2B5EF4-FFF2-40B4-BE49-F238E27FC236}">
                <a16:creationId xmlns:a16="http://schemas.microsoft.com/office/drawing/2014/main" id="{E92E3A92-0492-A940-8509-4787926F16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3995A20D-BFC1-7943-984B-2C8006C8134C}"/>
              </a:ext>
            </a:extLst>
          </p:cNvPr>
          <p:cNvSpPr>
            <a:spLocks noGrp="1"/>
          </p:cNvSpPr>
          <p:nvPr>
            <p:ph type="sldNum" sz="quarter" idx="12"/>
          </p:nvPr>
        </p:nvSpPr>
        <p:spPr/>
        <p:txBody>
          <a:bodyPr/>
          <a:lstStyle/>
          <a:p>
            <a:fld id="{9CCF70C2-D41B-E44E-BBC0-A5C78FF08F81}" type="slidenum">
              <a:rPr lang="en-US" smtClean="0"/>
              <a:t>27</a:t>
            </a:fld>
            <a:endParaRPr lang="en-US"/>
          </a:p>
        </p:txBody>
      </p:sp>
      <p:pic>
        <p:nvPicPr>
          <p:cNvPr id="6" name="Picture 5">
            <a:extLst>
              <a:ext uri="{FF2B5EF4-FFF2-40B4-BE49-F238E27FC236}">
                <a16:creationId xmlns:a16="http://schemas.microsoft.com/office/drawing/2014/main" id="{4F208CE6-9D01-8D45-B8EE-212BC469ACBF}"/>
              </a:ext>
            </a:extLst>
          </p:cNvPr>
          <p:cNvPicPr>
            <a:picLocks noChangeAspect="1"/>
          </p:cNvPicPr>
          <p:nvPr/>
        </p:nvPicPr>
        <p:blipFill>
          <a:blip r:embed="rId3"/>
          <a:stretch>
            <a:fillRect/>
          </a:stretch>
        </p:blipFill>
        <p:spPr>
          <a:xfrm>
            <a:off x="1754369" y="1454132"/>
            <a:ext cx="8683261" cy="4979798"/>
          </a:xfrm>
          <a:prstGeom prst="rect">
            <a:avLst/>
          </a:prstGeom>
        </p:spPr>
      </p:pic>
    </p:spTree>
    <p:extLst>
      <p:ext uri="{BB962C8B-B14F-4D97-AF65-F5344CB8AC3E}">
        <p14:creationId xmlns:p14="http://schemas.microsoft.com/office/powerpoint/2010/main" val="294677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(Relatively) easy to learn</a:t>
            </a:r>
          </a:p>
          <a:p>
            <a:endParaRPr lang="en-US" dirty="0"/>
          </a:p>
          <a:p>
            <a:r>
              <a:rPr lang="en-US" dirty="0"/>
              <a:t>Single interface</a:t>
            </a:r>
          </a:p>
          <a:p>
            <a:endParaRPr lang="en-US" dirty="0"/>
          </a:p>
          <a:p>
            <a:r>
              <a:rPr lang="en-US" dirty="0"/>
              <a:t>Powerful number cruncher</a:t>
            </a:r>
          </a:p>
          <a:p>
            <a:pPr lvl="1"/>
            <a:r>
              <a:rPr lang="en-US" b="1" dirty="0"/>
              <a:t>Deals in matrix algebra </a:t>
            </a:r>
            <a:r>
              <a:rPr lang="en-US" dirty="0"/>
              <a:t>(Domain-Specific Language; DSL)</a:t>
            </a:r>
            <a:endParaRPr lang="en-US" b="1" dirty="0"/>
          </a:p>
          <a:p>
            <a:pPr lvl="1"/>
            <a:r>
              <a:rPr lang="en-US" dirty="0"/>
              <a:t>Most of what we do uses multi-dimensional matrices of some kind or another, e.g., </a:t>
            </a:r>
          </a:p>
          <a:p>
            <a:pPr lvl="2"/>
            <a:r>
              <a:rPr lang="en-US" dirty="0"/>
              <a:t>responses * conditions * trials</a:t>
            </a:r>
          </a:p>
          <a:p>
            <a:pPr lvl="2"/>
            <a:r>
              <a:rPr lang="en-US" dirty="0"/>
              <a:t>EEG recording * channels * time points</a:t>
            </a:r>
          </a:p>
          <a:p>
            <a:pPr lvl="2"/>
            <a:r>
              <a:rPr lang="en-US" dirty="0"/>
              <a:t>Image x * image y * image color </a:t>
            </a:r>
          </a:p>
          <a:p>
            <a:endParaRPr lang="en-US" dirty="0"/>
          </a:p>
          <a:p>
            <a:r>
              <a:rPr lang="en-US" dirty="0"/>
              <a:t>Good debugging interface</a:t>
            </a:r>
          </a:p>
          <a:p>
            <a:endParaRPr lang="en-US" dirty="0"/>
          </a:p>
          <a:p>
            <a:r>
              <a:rPr lang="en-US" dirty="0"/>
              <a:t>Well-documented packages (although main functions can be opaque)</a:t>
            </a:r>
          </a:p>
          <a:p>
            <a:pPr lvl="2"/>
            <a:endParaRPr lang="en-US" dirty="0"/>
          </a:p>
          <a:p>
            <a:endParaRPr lang="en-US" dirty="0"/>
          </a:p>
          <a:p>
            <a:pPr lvl="2"/>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28</a:t>
            </a:fld>
            <a:endParaRPr lang="en-US"/>
          </a:p>
        </p:txBody>
      </p:sp>
    </p:spTree>
    <p:extLst>
      <p:ext uri="{BB962C8B-B14F-4D97-AF65-F5344CB8AC3E}">
        <p14:creationId xmlns:p14="http://schemas.microsoft.com/office/powerpoint/2010/main" val="2218355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MATLAB?</a:t>
            </a:r>
          </a:p>
        </p:txBody>
      </p:sp>
      <p:sp>
        <p:nvSpPr>
          <p:cNvPr id="3" name="Content Placeholder 2"/>
          <p:cNvSpPr>
            <a:spLocks noGrp="1"/>
          </p:cNvSpPr>
          <p:nvPr>
            <p:ph idx="1"/>
          </p:nvPr>
        </p:nvSpPr>
        <p:spPr/>
        <p:txBody>
          <a:bodyPr>
            <a:normAutofit fontScale="70000" lnSpcReduction="20000"/>
          </a:bodyPr>
          <a:lstStyle/>
          <a:p>
            <a:r>
              <a:rPr lang="en-US" dirty="0"/>
              <a:t>Popular</a:t>
            </a:r>
          </a:p>
          <a:p>
            <a:pPr lvl="1"/>
            <a:r>
              <a:rPr lang="en-US" dirty="0"/>
              <a:t>Wide usage mean scientists everywhere have already created </a:t>
            </a:r>
            <a:r>
              <a:rPr lang="en-US" b="1" dirty="0"/>
              <a:t>toolboxes</a:t>
            </a:r>
            <a:r>
              <a:rPr lang="en-US" dirty="0"/>
              <a:t> that you might want to use </a:t>
            </a:r>
          </a:p>
          <a:p>
            <a:pPr lvl="1"/>
            <a:endParaRPr lang="en-US" dirty="0"/>
          </a:p>
          <a:p>
            <a:r>
              <a:rPr lang="en-US" dirty="0"/>
              <a:t>Examples</a:t>
            </a:r>
          </a:p>
          <a:p>
            <a:pPr lvl="1"/>
            <a:r>
              <a:rPr lang="en-US" dirty="0" err="1"/>
              <a:t>EEGLab</a:t>
            </a:r>
            <a:endParaRPr lang="en-US" dirty="0"/>
          </a:p>
          <a:p>
            <a:pPr lvl="1"/>
            <a:r>
              <a:rPr lang="en-US" dirty="0" err="1"/>
              <a:t>ERPLab</a:t>
            </a:r>
            <a:endParaRPr lang="en-US" dirty="0"/>
          </a:p>
          <a:p>
            <a:pPr lvl="1"/>
            <a:r>
              <a:rPr lang="en-US" dirty="0"/>
              <a:t>Statistical Parametric Mapping (SPM)</a:t>
            </a:r>
          </a:p>
          <a:p>
            <a:pPr lvl="1"/>
            <a:r>
              <a:rPr lang="en-US" dirty="0"/>
              <a:t>Psychophysics Toolbox (PTB)</a:t>
            </a:r>
          </a:p>
          <a:p>
            <a:pPr lvl="2"/>
            <a:r>
              <a:rPr lang="en-US" dirty="0" err="1"/>
              <a:t>CogToolBox</a:t>
            </a:r>
            <a:endParaRPr lang="en-US" dirty="0"/>
          </a:p>
          <a:p>
            <a:pPr lvl="1"/>
            <a:r>
              <a:rPr lang="en-US" dirty="0"/>
              <a:t>Biopsychology Toolbox</a:t>
            </a:r>
          </a:p>
          <a:p>
            <a:pPr lvl="1"/>
            <a:r>
              <a:rPr lang="en-US" dirty="0" err="1"/>
              <a:t>GazeAlyze</a:t>
            </a:r>
            <a:endParaRPr lang="en-US" dirty="0"/>
          </a:p>
          <a:p>
            <a:pPr lvl="1"/>
            <a:endParaRPr lang="en-US" dirty="0"/>
          </a:p>
          <a:p>
            <a:r>
              <a:rPr lang="en-US" dirty="0"/>
              <a:t>Possibilities are endless. Make your own…</a:t>
            </a:r>
          </a:p>
          <a:p>
            <a:pPr lvl="1"/>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29</a:t>
            </a:fld>
            <a:endParaRPr lang="en-US" dirty="0"/>
          </a:p>
        </p:txBody>
      </p:sp>
      <p:pic>
        <p:nvPicPr>
          <p:cNvPr id="6" name="Picture 5"/>
          <p:cNvPicPr>
            <a:picLocks noChangeAspect="1"/>
          </p:cNvPicPr>
          <p:nvPr/>
        </p:nvPicPr>
        <p:blipFill>
          <a:blip r:embed="rId2"/>
          <a:stretch>
            <a:fillRect/>
          </a:stretch>
        </p:blipFill>
        <p:spPr>
          <a:xfrm>
            <a:off x="8077200" y="3271837"/>
            <a:ext cx="1778000" cy="1333500"/>
          </a:xfrm>
          <a:prstGeom prst="rect">
            <a:avLst/>
          </a:prstGeom>
        </p:spPr>
      </p:pic>
    </p:spTree>
    <p:extLst>
      <p:ext uri="{BB962C8B-B14F-4D97-AF65-F5344CB8AC3E}">
        <p14:creationId xmlns:p14="http://schemas.microsoft.com/office/powerpoint/2010/main" val="281867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B393-959F-4270-5B3C-0061BB6D4EF8}"/>
              </a:ext>
            </a:extLst>
          </p:cNvPr>
          <p:cNvSpPr>
            <a:spLocks noGrp="1"/>
          </p:cNvSpPr>
          <p:nvPr>
            <p:ph type="title"/>
          </p:nvPr>
        </p:nvSpPr>
        <p:spPr/>
        <p:txBody>
          <a:bodyPr/>
          <a:lstStyle/>
          <a:p>
            <a:r>
              <a:rPr lang="en-US" dirty="0"/>
              <a:t>About me</a:t>
            </a:r>
          </a:p>
        </p:txBody>
      </p:sp>
      <p:sp>
        <p:nvSpPr>
          <p:cNvPr id="6" name="Content Placeholder 5">
            <a:extLst>
              <a:ext uri="{FF2B5EF4-FFF2-40B4-BE49-F238E27FC236}">
                <a16:creationId xmlns:a16="http://schemas.microsoft.com/office/drawing/2014/main" id="{794123F1-0DA4-88F5-0F12-27370A71D663}"/>
              </a:ext>
            </a:extLst>
          </p:cNvPr>
          <p:cNvSpPr>
            <a:spLocks noGrp="1"/>
          </p:cNvSpPr>
          <p:nvPr>
            <p:ph sz="half" idx="1"/>
          </p:nvPr>
        </p:nvSpPr>
        <p:spPr>
          <a:xfrm>
            <a:off x="609599" y="1600201"/>
            <a:ext cx="6683829" cy="4525963"/>
          </a:xfrm>
        </p:spPr>
        <p:txBody>
          <a:bodyPr>
            <a:normAutofit fontScale="92500" lnSpcReduction="10000"/>
          </a:bodyPr>
          <a:lstStyle/>
          <a:p>
            <a:r>
              <a:rPr lang="en-US" dirty="0"/>
              <a:t>Started programming in HTML 1.0 when I got my first modem in ~1995</a:t>
            </a:r>
          </a:p>
          <a:p>
            <a:r>
              <a:rPr lang="en-US" dirty="0"/>
              <a:t>Took a few courses in high school</a:t>
            </a:r>
          </a:p>
          <a:p>
            <a:pPr lvl="1"/>
            <a:r>
              <a:rPr lang="en-US" dirty="0"/>
              <a:t>C++? Visual Basic?</a:t>
            </a:r>
          </a:p>
          <a:p>
            <a:r>
              <a:rPr lang="en-US" dirty="0"/>
              <a:t>Programmed my first experiment in Adobe Flash</a:t>
            </a:r>
          </a:p>
          <a:p>
            <a:r>
              <a:rPr lang="en-US" dirty="0"/>
              <a:t>Self-taught otherwise</a:t>
            </a:r>
          </a:p>
          <a:p>
            <a:pPr lvl="1"/>
            <a:r>
              <a:rPr lang="en-US" dirty="0" err="1"/>
              <a:t>Matlab</a:t>
            </a:r>
            <a:endParaRPr lang="en-US" dirty="0"/>
          </a:p>
          <a:p>
            <a:pPr lvl="1"/>
            <a:r>
              <a:rPr lang="en-US" dirty="0"/>
              <a:t>Python</a:t>
            </a:r>
          </a:p>
          <a:p>
            <a:pPr lvl="1"/>
            <a:r>
              <a:rPr lang="en-US" dirty="0"/>
              <a:t>Presentation</a:t>
            </a:r>
          </a:p>
          <a:p>
            <a:pPr lvl="1"/>
            <a:r>
              <a:rPr lang="en-US" dirty="0"/>
              <a:t>Others?</a:t>
            </a:r>
          </a:p>
          <a:p>
            <a:endParaRPr lang="en-US" dirty="0"/>
          </a:p>
        </p:txBody>
      </p:sp>
      <p:sp>
        <p:nvSpPr>
          <p:cNvPr id="4" name="Footer Placeholder 3">
            <a:extLst>
              <a:ext uri="{FF2B5EF4-FFF2-40B4-BE49-F238E27FC236}">
                <a16:creationId xmlns:a16="http://schemas.microsoft.com/office/drawing/2014/main" id="{3432BB43-CC73-3026-605D-E1C462AE6751}"/>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2D0982F5-2423-8627-DCE9-329FB213B000}"/>
              </a:ext>
            </a:extLst>
          </p:cNvPr>
          <p:cNvSpPr>
            <a:spLocks noGrp="1"/>
          </p:cNvSpPr>
          <p:nvPr>
            <p:ph type="sldNum" sz="quarter" idx="12"/>
          </p:nvPr>
        </p:nvSpPr>
        <p:spPr/>
        <p:txBody>
          <a:bodyPr/>
          <a:lstStyle/>
          <a:p>
            <a:fld id="{9CCF70C2-D41B-E44E-BBC0-A5C78FF08F81}" type="slidenum">
              <a:rPr lang="en-US" smtClean="0"/>
              <a:t>3</a:t>
            </a:fld>
            <a:endParaRPr lang="en-US"/>
          </a:p>
        </p:txBody>
      </p:sp>
      <p:pic>
        <p:nvPicPr>
          <p:cNvPr id="14" name="Picture 13">
            <a:extLst>
              <a:ext uri="{FF2B5EF4-FFF2-40B4-BE49-F238E27FC236}">
                <a16:creationId xmlns:a16="http://schemas.microsoft.com/office/drawing/2014/main" id="{D743D26E-30CA-3FB9-0290-89C90CE6A540}"/>
              </a:ext>
            </a:extLst>
          </p:cNvPr>
          <p:cNvPicPr>
            <a:picLocks noChangeAspect="1"/>
          </p:cNvPicPr>
          <p:nvPr/>
        </p:nvPicPr>
        <p:blipFill>
          <a:blip r:embed="rId2"/>
          <a:stretch>
            <a:fillRect/>
          </a:stretch>
        </p:blipFill>
        <p:spPr>
          <a:xfrm>
            <a:off x="8539751" y="1600201"/>
            <a:ext cx="2587354" cy="4601096"/>
          </a:xfrm>
          <a:prstGeom prst="rect">
            <a:avLst/>
          </a:prstGeom>
        </p:spPr>
      </p:pic>
    </p:spTree>
    <p:extLst>
      <p:ext uri="{BB962C8B-B14F-4D97-AF65-F5344CB8AC3E}">
        <p14:creationId xmlns:p14="http://schemas.microsoft.com/office/powerpoint/2010/main" val="55516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0C41-2FDE-4685-EC85-2E4B7CEE12C0}"/>
              </a:ext>
            </a:extLst>
          </p:cNvPr>
          <p:cNvSpPr>
            <a:spLocks noGrp="1"/>
          </p:cNvSpPr>
          <p:nvPr>
            <p:ph type="title"/>
          </p:nvPr>
        </p:nvSpPr>
        <p:spPr/>
        <p:txBody>
          <a:bodyPr/>
          <a:lstStyle/>
          <a:p>
            <a:r>
              <a:rPr lang="en-US" dirty="0"/>
              <a:t>Very popular in Neuroscience</a:t>
            </a:r>
          </a:p>
        </p:txBody>
      </p:sp>
      <p:sp>
        <p:nvSpPr>
          <p:cNvPr id="3" name="Content Placeholder 2">
            <a:extLst>
              <a:ext uri="{FF2B5EF4-FFF2-40B4-BE49-F238E27FC236}">
                <a16:creationId xmlns:a16="http://schemas.microsoft.com/office/drawing/2014/main" id="{B331F335-CFD0-B077-3B34-C94F5C3837B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6512E1B-278F-AF73-19D8-937A7C1E6D8A}"/>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6DD9C7E9-81E5-71E3-D305-D652D5797E16}"/>
              </a:ext>
            </a:extLst>
          </p:cNvPr>
          <p:cNvSpPr>
            <a:spLocks noGrp="1"/>
          </p:cNvSpPr>
          <p:nvPr>
            <p:ph type="sldNum" sz="quarter" idx="12"/>
          </p:nvPr>
        </p:nvSpPr>
        <p:spPr>
          <a:xfrm>
            <a:off x="8944979" y="6667502"/>
            <a:ext cx="2844800" cy="365125"/>
          </a:xfrm>
        </p:spPr>
        <p:txBody>
          <a:bodyPr/>
          <a:lstStyle/>
          <a:p>
            <a:fld id="{9CCF70C2-D41B-E44E-BBC0-A5C78FF08F81}" type="slidenum">
              <a:rPr lang="en-US" smtClean="0"/>
              <a:t>30</a:t>
            </a:fld>
            <a:endParaRPr lang="en-US"/>
          </a:p>
        </p:txBody>
      </p:sp>
      <p:pic>
        <p:nvPicPr>
          <p:cNvPr id="2050" name="Picture 2" descr="EEGLAB">
            <a:extLst>
              <a:ext uri="{FF2B5EF4-FFF2-40B4-BE49-F238E27FC236}">
                <a16:creationId xmlns:a16="http://schemas.microsoft.com/office/drawing/2014/main" id="{EEC43462-95C2-80C8-73F2-33ABAA085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7825"/>
            <a:ext cx="5080000" cy="4279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uroscience Fundamentals: Using Scope, Peak Analysis and Spike Histogram">
            <a:extLst>
              <a:ext uri="{FF2B5EF4-FFF2-40B4-BE49-F238E27FC236}">
                <a16:creationId xmlns:a16="http://schemas.microsoft.com/office/drawing/2014/main" id="{33CB820D-27B9-0016-3229-A211EBD7D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57" y="2164558"/>
            <a:ext cx="5935600" cy="33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64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93B8-C1B0-A447-9D30-B2309FE6F4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C72EFD-6C07-D047-8595-A850BB23031D}"/>
              </a:ext>
            </a:extLst>
          </p:cNvPr>
          <p:cNvSpPr>
            <a:spLocks noGrp="1"/>
          </p:cNvSpPr>
          <p:nvPr>
            <p:ph idx="1"/>
          </p:nvPr>
        </p:nvSpPr>
        <p:spPr/>
        <p:txBody>
          <a:bodyPr/>
          <a:lstStyle/>
          <a:p>
            <a:r>
              <a:rPr lang="en-US" dirty="0">
                <a:hlinkClick r:id="rId2"/>
              </a:rPr>
              <a:t>https://www.mathworks.com/matlabcentral/fileexchange/40961-super-mario-bros-demo</a:t>
            </a:r>
            <a:r>
              <a:rPr lang="en-US" dirty="0"/>
              <a:t> </a:t>
            </a:r>
          </a:p>
        </p:txBody>
      </p:sp>
      <p:sp>
        <p:nvSpPr>
          <p:cNvPr id="4" name="Footer Placeholder 3">
            <a:extLst>
              <a:ext uri="{FF2B5EF4-FFF2-40B4-BE49-F238E27FC236}">
                <a16:creationId xmlns:a16="http://schemas.microsoft.com/office/drawing/2014/main" id="{4F676E29-8AD9-A14F-8DD3-BA8D76546BE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F45F6D7B-24F3-6B44-8B12-24664FE6E05B}"/>
              </a:ext>
            </a:extLst>
          </p:cNvPr>
          <p:cNvSpPr>
            <a:spLocks noGrp="1"/>
          </p:cNvSpPr>
          <p:nvPr>
            <p:ph type="sldNum" sz="quarter" idx="12"/>
          </p:nvPr>
        </p:nvSpPr>
        <p:spPr/>
        <p:txBody>
          <a:bodyPr/>
          <a:lstStyle/>
          <a:p>
            <a:fld id="{9CCF70C2-D41B-E44E-BBC0-A5C78FF08F81}" type="slidenum">
              <a:rPr lang="en-US" smtClean="0"/>
              <a:t>31</a:t>
            </a:fld>
            <a:endParaRPr lang="en-US"/>
          </a:p>
        </p:txBody>
      </p:sp>
      <p:pic>
        <p:nvPicPr>
          <p:cNvPr id="6" name="Picture 5">
            <a:extLst>
              <a:ext uri="{FF2B5EF4-FFF2-40B4-BE49-F238E27FC236}">
                <a16:creationId xmlns:a16="http://schemas.microsoft.com/office/drawing/2014/main" id="{44DE4EA1-3DDC-8F47-B749-9311DFC395FE}"/>
              </a:ext>
            </a:extLst>
          </p:cNvPr>
          <p:cNvPicPr>
            <a:picLocks noChangeAspect="1"/>
          </p:cNvPicPr>
          <p:nvPr/>
        </p:nvPicPr>
        <p:blipFill>
          <a:blip r:embed="rId3"/>
          <a:stretch>
            <a:fillRect/>
          </a:stretch>
        </p:blipFill>
        <p:spPr>
          <a:xfrm>
            <a:off x="3751209" y="2842731"/>
            <a:ext cx="5080000" cy="2857500"/>
          </a:xfrm>
          <a:prstGeom prst="rect">
            <a:avLst/>
          </a:prstGeom>
        </p:spPr>
      </p:pic>
    </p:spTree>
    <p:extLst>
      <p:ext uri="{BB962C8B-B14F-4D97-AF65-F5344CB8AC3E}">
        <p14:creationId xmlns:p14="http://schemas.microsoft.com/office/powerpoint/2010/main" val="191826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10EB-6C6C-D64E-85C9-A3C29561A19D}"/>
              </a:ext>
            </a:extLst>
          </p:cNvPr>
          <p:cNvSpPr>
            <a:spLocks noGrp="1"/>
          </p:cNvSpPr>
          <p:nvPr>
            <p:ph type="title"/>
          </p:nvPr>
        </p:nvSpPr>
        <p:spPr/>
        <p:txBody>
          <a:bodyPr/>
          <a:lstStyle/>
          <a:p>
            <a:r>
              <a:rPr lang="en-US" dirty="0"/>
              <a:t>In defense of MATLAB</a:t>
            </a:r>
          </a:p>
        </p:txBody>
      </p:sp>
      <p:sp>
        <p:nvSpPr>
          <p:cNvPr id="3" name="Content Placeholder 2">
            <a:extLst>
              <a:ext uri="{FF2B5EF4-FFF2-40B4-BE49-F238E27FC236}">
                <a16:creationId xmlns:a16="http://schemas.microsoft.com/office/drawing/2014/main" id="{2532FFC2-B75F-CA4B-988B-55F96767DF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702F438-DFB8-2D4D-BE52-B12B6474EA47}"/>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B92FA093-C46C-F445-BAC2-76BE3CEA381A}"/>
              </a:ext>
            </a:extLst>
          </p:cNvPr>
          <p:cNvSpPr>
            <a:spLocks noGrp="1"/>
          </p:cNvSpPr>
          <p:nvPr>
            <p:ph type="sldNum" sz="quarter" idx="12"/>
          </p:nvPr>
        </p:nvSpPr>
        <p:spPr/>
        <p:txBody>
          <a:bodyPr/>
          <a:lstStyle/>
          <a:p>
            <a:fld id="{9CCF70C2-D41B-E44E-BBC0-A5C78FF08F81}" type="slidenum">
              <a:rPr lang="en-US" smtClean="0"/>
              <a:t>32</a:t>
            </a:fld>
            <a:endParaRPr lang="en-US"/>
          </a:p>
        </p:txBody>
      </p:sp>
      <p:pic>
        <p:nvPicPr>
          <p:cNvPr id="1026" name="Picture 2" descr="Speed of Matlab vs Python vs Julia vs IDL | Scientific Computing | SciVision">
            <a:extLst>
              <a:ext uri="{FF2B5EF4-FFF2-40B4-BE49-F238E27FC236}">
                <a16:creationId xmlns:a16="http://schemas.microsoft.com/office/drawing/2014/main" id="{9B374F2F-6792-BF49-9823-169DCC531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690" y="1647825"/>
            <a:ext cx="6034619" cy="452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8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MATLAB(?)</a:t>
            </a:r>
          </a:p>
        </p:txBody>
      </p:sp>
      <p:sp>
        <p:nvSpPr>
          <p:cNvPr id="3" name="Content Placeholder 2"/>
          <p:cNvSpPr>
            <a:spLocks noGrp="1"/>
          </p:cNvSpPr>
          <p:nvPr>
            <p:ph idx="1"/>
          </p:nvPr>
        </p:nvSpPr>
        <p:spPr/>
        <p:txBody>
          <a:bodyPr>
            <a:normAutofit fontScale="77500" lnSpcReduction="20000"/>
          </a:bodyPr>
          <a:lstStyle/>
          <a:p>
            <a:r>
              <a:rPr lang="en-US" dirty="0"/>
              <a:t>Expensive ($)</a:t>
            </a:r>
          </a:p>
          <a:p>
            <a:pPr lvl="1"/>
            <a:r>
              <a:rPr lang="en-US" dirty="0"/>
              <a:t>Open source version: Octave</a:t>
            </a:r>
          </a:p>
          <a:p>
            <a:pPr lvl="1"/>
            <a:r>
              <a:rPr lang="en-US" dirty="0">
                <a:hlinkClick r:id="rId3"/>
              </a:rPr>
              <a:t>https://www.gnu.org/software/octave/</a:t>
            </a:r>
            <a:endParaRPr lang="en-US" dirty="0"/>
          </a:p>
          <a:p>
            <a:pPr lvl="1"/>
            <a:endParaRPr lang="en-US" dirty="0"/>
          </a:p>
          <a:p>
            <a:r>
              <a:rPr lang="en-US" dirty="0"/>
              <a:t>Proprietary</a:t>
            </a:r>
          </a:p>
          <a:p>
            <a:pPr lvl="1"/>
            <a:r>
              <a:rPr lang="en-US" dirty="0"/>
              <a:t>Need MATLAB on a system to be able to run it</a:t>
            </a:r>
          </a:p>
          <a:p>
            <a:pPr lvl="1"/>
            <a:r>
              <a:rPr lang="en-US" dirty="0"/>
              <a:t>Cannot see workings of all code</a:t>
            </a:r>
          </a:p>
          <a:p>
            <a:pPr lvl="1"/>
            <a:endParaRPr lang="en-US" dirty="0"/>
          </a:p>
          <a:p>
            <a:r>
              <a:rPr lang="en-US" dirty="0"/>
              <a:t>Somewhat limited (relative to other languages like C++ or Python)</a:t>
            </a:r>
          </a:p>
          <a:p>
            <a:endParaRPr lang="en-US" dirty="0"/>
          </a:p>
          <a:p>
            <a:r>
              <a:rPr lang="en-US" dirty="0"/>
              <a:t>Has been a large move towards open-source software like R and Python in the scientific community of late</a:t>
            </a:r>
          </a:p>
          <a:p>
            <a:pPr marL="0" indent="0">
              <a:buNone/>
            </a:pPr>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33</a:t>
            </a:fld>
            <a:endParaRPr lang="en-US"/>
          </a:p>
        </p:txBody>
      </p:sp>
    </p:spTree>
    <p:extLst>
      <p:ext uri="{BB962C8B-B14F-4D97-AF65-F5344CB8AC3E}">
        <p14:creationId xmlns:p14="http://schemas.microsoft.com/office/powerpoint/2010/main" val="421570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73CF-7E91-4E49-A8F0-3C1622DC5AF1}"/>
              </a:ext>
            </a:extLst>
          </p:cNvPr>
          <p:cNvSpPr>
            <a:spLocks noGrp="1"/>
          </p:cNvSpPr>
          <p:nvPr>
            <p:ph type="title"/>
          </p:nvPr>
        </p:nvSpPr>
        <p:spPr/>
        <p:txBody>
          <a:bodyPr/>
          <a:lstStyle/>
          <a:p>
            <a:r>
              <a:rPr lang="en-US" dirty="0"/>
              <a:t>Why it doesn’t matter</a:t>
            </a:r>
          </a:p>
        </p:txBody>
      </p:sp>
      <p:sp>
        <p:nvSpPr>
          <p:cNvPr id="3" name="Content Placeholder 2">
            <a:extLst>
              <a:ext uri="{FF2B5EF4-FFF2-40B4-BE49-F238E27FC236}">
                <a16:creationId xmlns:a16="http://schemas.microsoft.com/office/drawing/2014/main" id="{392D6EE6-D30B-F74A-8EB2-4087AA79EC54}"/>
              </a:ext>
            </a:extLst>
          </p:cNvPr>
          <p:cNvSpPr>
            <a:spLocks noGrp="1"/>
          </p:cNvSpPr>
          <p:nvPr>
            <p:ph idx="1"/>
          </p:nvPr>
        </p:nvSpPr>
        <p:spPr/>
        <p:txBody>
          <a:bodyPr/>
          <a:lstStyle/>
          <a:p>
            <a:r>
              <a:rPr lang="en-US" b="1" dirty="0"/>
              <a:t>Remember: </a:t>
            </a:r>
            <a:r>
              <a:rPr lang="en-US" dirty="0"/>
              <a:t>the goal is not to teach you everything!</a:t>
            </a:r>
          </a:p>
          <a:p>
            <a:pPr lvl="1"/>
            <a:endParaRPr lang="en-US" b="1" dirty="0"/>
          </a:p>
          <a:p>
            <a:pPr lvl="1"/>
            <a:r>
              <a:rPr lang="en-US" dirty="0"/>
              <a:t>Learn fundamentals</a:t>
            </a:r>
          </a:p>
          <a:p>
            <a:pPr lvl="1"/>
            <a:endParaRPr lang="en-US" dirty="0"/>
          </a:p>
          <a:p>
            <a:pPr lvl="1"/>
            <a:r>
              <a:rPr lang="en-US" dirty="0"/>
              <a:t>Teach yourself new languages</a:t>
            </a:r>
          </a:p>
          <a:p>
            <a:pPr lvl="1"/>
            <a:endParaRPr lang="en-US" dirty="0"/>
          </a:p>
          <a:p>
            <a:pPr lvl="1"/>
            <a:r>
              <a:rPr lang="en-US" dirty="0"/>
              <a:t>Always need to learn and adapt</a:t>
            </a:r>
          </a:p>
          <a:p>
            <a:pPr lvl="1"/>
            <a:endParaRPr lang="en-US" b="1" dirty="0"/>
          </a:p>
          <a:p>
            <a:pPr lvl="1"/>
            <a:endParaRPr lang="en-US" b="1" dirty="0"/>
          </a:p>
        </p:txBody>
      </p:sp>
      <p:sp>
        <p:nvSpPr>
          <p:cNvPr id="4" name="Footer Placeholder 3">
            <a:extLst>
              <a:ext uri="{FF2B5EF4-FFF2-40B4-BE49-F238E27FC236}">
                <a16:creationId xmlns:a16="http://schemas.microsoft.com/office/drawing/2014/main" id="{013B0071-4C16-E34B-B347-9429D91D0B03}"/>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B9B9DBA-ED04-2D4D-941D-460E92353AA2}"/>
              </a:ext>
            </a:extLst>
          </p:cNvPr>
          <p:cNvSpPr>
            <a:spLocks noGrp="1"/>
          </p:cNvSpPr>
          <p:nvPr>
            <p:ph type="sldNum" sz="quarter" idx="12"/>
          </p:nvPr>
        </p:nvSpPr>
        <p:spPr/>
        <p:txBody>
          <a:bodyPr/>
          <a:lstStyle/>
          <a:p>
            <a:fld id="{9CCF70C2-D41B-E44E-BBC0-A5C78FF08F81}" type="slidenum">
              <a:rPr lang="en-US" smtClean="0"/>
              <a:t>34</a:t>
            </a:fld>
            <a:endParaRPr lang="en-US"/>
          </a:p>
        </p:txBody>
      </p:sp>
    </p:spTree>
    <p:extLst>
      <p:ext uri="{BB962C8B-B14F-4D97-AF65-F5344CB8AC3E}">
        <p14:creationId xmlns:p14="http://schemas.microsoft.com/office/powerpoint/2010/main" val="3373619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a:bodyPr>
          <a:lstStyle/>
          <a:p>
            <a:r>
              <a:rPr lang="en-US" dirty="0"/>
              <a:t>Aims to provide you with</a:t>
            </a:r>
          </a:p>
          <a:p>
            <a:pPr lvl="1"/>
            <a:r>
              <a:rPr lang="en-US" dirty="0"/>
              <a:t>The tools to write basic shell scripts and interact with your computer</a:t>
            </a:r>
          </a:p>
          <a:p>
            <a:pPr lvl="1"/>
            <a:r>
              <a:rPr lang="en-US" dirty="0"/>
              <a:t>The tools to use GitHub to manage version control</a:t>
            </a:r>
          </a:p>
          <a:p>
            <a:pPr lvl="1"/>
            <a:r>
              <a:rPr lang="en-US" dirty="0"/>
              <a:t>The tools to program in Python and MATLAB for your own research</a:t>
            </a:r>
          </a:p>
          <a:p>
            <a:pPr lvl="1"/>
            <a:r>
              <a:rPr lang="en-US" dirty="0"/>
              <a:t>The tools to continue to code independently through debugging, help files, on-line support, etc. </a:t>
            </a:r>
          </a:p>
          <a:p>
            <a:pPr lvl="1"/>
            <a:r>
              <a:rPr lang="en-US" dirty="0"/>
              <a:t>The tools to learn how to program experiments in </a:t>
            </a:r>
            <a:r>
              <a:rPr lang="en-US" dirty="0" err="1"/>
              <a:t>PsychoPy</a:t>
            </a:r>
            <a:endParaRPr lang="en-US" dirty="0"/>
          </a:p>
          <a:p>
            <a:pPr lvl="1"/>
            <a:r>
              <a:rPr lang="en-US" dirty="0"/>
              <a:t>The tools to understand the basics of programming languages in general so will apply it to new languages</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35</a:t>
            </a:fld>
            <a:endParaRPr lang="en-US"/>
          </a:p>
        </p:txBody>
      </p:sp>
    </p:spTree>
    <p:extLst>
      <p:ext uri="{BB962C8B-B14F-4D97-AF65-F5344CB8AC3E}">
        <p14:creationId xmlns:p14="http://schemas.microsoft.com/office/powerpoint/2010/main" val="2728513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a:t>
            </a:r>
          </a:p>
        </p:txBody>
      </p:sp>
      <p:sp>
        <p:nvSpPr>
          <p:cNvPr id="3" name="Content Placeholder 2"/>
          <p:cNvSpPr>
            <a:spLocks noGrp="1"/>
          </p:cNvSpPr>
          <p:nvPr>
            <p:ph idx="1"/>
          </p:nvPr>
        </p:nvSpPr>
        <p:spPr/>
        <p:txBody>
          <a:bodyPr>
            <a:normAutofit fontScale="85000" lnSpcReduction="20000"/>
          </a:bodyPr>
          <a:lstStyle/>
          <a:p>
            <a:r>
              <a:rPr lang="en-US" dirty="0"/>
              <a:t>Will not teach you everything you want/need to know</a:t>
            </a:r>
          </a:p>
          <a:p>
            <a:endParaRPr lang="en-US" dirty="0"/>
          </a:p>
          <a:p>
            <a:r>
              <a:rPr lang="en-US" dirty="0"/>
              <a:t>Not aimed at specific areas/tasks/analyses</a:t>
            </a:r>
          </a:p>
          <a:p>
            <a:pPr lvl="1"/>
            <a:r>
              <a:rPr lang="en-US" dirty="0"/>
              <a:t>Starts out slow (aimed to assume you know nothing) and then will increase in difficulty rapidly </a:t>
            </a:r>
          </a:p>
          <a:p>
            <a:endParaRPr lang="en-US" dirty="0"/>
          </a:p>
          <a:p>
            <a:r>
              <a:rPr lang="en-US" dirty="0"/>
              <a:t>Caveat: I don’t consider myself an expert</a:t>
            </a:r>
          </a:p>
          <a:p>
            <a:pPr lvl="1"/>
            <a:r>
              <a:rPr lang="en-US" dirty="0"/>
              <a:t>Will cover topics I’ve never explored myself</a:t>
            </a:r>
          </a:p>
          <a:p>
            <a:pPr lvl="1"/>
            <a:r>
              <a:rPr lang="en-US" dirty="0"/>
              <a:t>Will see me make errors (and debug) in real-time</a:t>
            </a:r>
          </a:p>
          <a:p>
            <a:pPr lvl="1"/>
            <a:r>
              <a:rPr lang="en-US" dirty="0"/>
              <a:t>Emphasize that programming is something you will continue to learn (especially if you want to stay current)</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36</a:t>
            </a:fld>
            <a:endParaRPr lang="en-US"/>
          </a:p>
        </p:txBody>
      </p:sp>
    </p:spTree>
    <p:extLst>
      <p:ext uri="{BB962C8B-B14F-4D97-AF65-F5344CB8AC3E}">
        <p14:creationId xmlns:p14="http://schemas.microsoft.com/office/powerpoint/2010/main" val="3813953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37</a:t>
            </a:fld>
            <a:endParaRPr lang="en-US" dirty="0"/>
          </a:p>
        </p:txBody>
      </p:sp>
      <p:sp>
        <p:nvSpPr>
          <p:cNvPr id="7" name="Content Placeholder 12">
            <a:extLst>
              <a:ext uri="{FF2B5EF4-FFF2-40B4-BE49-F238E27FC236}">
                <a16:creationId xmlns:a16="http://schemas.microsoft.com/office/drawing/2014/main" id="{ACDBC4C8-0225-0B4C-8282-132A42A5C3FA}"/>
              </a:ext>
            </a:extLst>
          </p:cNvPr>
          <p:cNvSpPr txBox="1">
            <a:spLocks/>
          </p:cNvSpPr>
          <p:nvPr/>
        </p:nvSpPr>
        <p:spPr>
          <a:xfrm>
            <a:off x="779489" y="1439317"/>
            <a:ext cx="3984051" cy="452596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3100" dirty="0"/>
              <a:t>Bash shell &amp; Terminal</a:t>
            </a:r>
          </a:p>
          <a:p>
            <a:pPr lvl="1"/>
            <a:r>
              <a:rPr lang="en-US" sz="2700" dirty="0"/>
              <a:t>Manuals and help files</a:t>
            </a:r>
          </a:p>
          <a:p>
            <a:r>
              <a:rPr lang="en-US" sz="3100" dirty="0"/>
              <a:t>Version Control and Git</a:t>
            </a:r>
          </a:p>
          <a:p>
            <a:pPr lvl="1"/>
            <a:r>
              <a:rPr lang="en-US" sz="2700" dirty="0"/>
              <a:t>Maintaining an online repository with </a:t>
            </a:r>
            <a:r>
              <a:rPr lang="en-US" sz="2700" dirty="0" err="1"/>
              <a:t>Github</a:t>
            </a:r>
            <a:endParaRPr lang="en-US" sz="2700" dirty="0"/>
          </a:p>
          <a:p>
            <a:r>
              <a:rPr lang="en-US" sz="3100" dirty="0"/>
              <a:t>Python Basics</a:t>
            </a:r>
          </a:p>
          <a:p>
            <a:pPr lvl="1"/>
            <a:r>
              <a:rPr lang="en-US" sz="2300" dirty="0"/>
              <a:t>Variables</a:t>
            </a:r>
          </a:p>
          <a:p>
            <a:pPr lvl="1"/>
            <a:r>
              <a:rPr lang="en-US" sz="2300" dirty="0"/>
              <a:t>Commands</a:t>
            </a:r>
          </a:p>
          <a:p>
            <a:pPr lvl="1"/>
            <a:r>
              <a:rPr lang="en-US" sz="2300" dirty="0"/>
              <a:t>If statements</a:t>
            </a:r>
          </a:p>
          <a:p>
            <a:pPr lvl="1"/>
            <a:r>
              <a:rPr lang="en-US" sz="2300" dirty="0"/>
              <a:t>Data types</a:t>
            </a:r>
          </a:p>
          <a:p>
            <a:pPr lvl="1"/>
            <a:r>
              <a:rPr lang="en-US" sz="2300" dirty="0"/>
              <a:t>Help files</a:t>
            </a:r>
          </a:p>
          <a:p>
            <a:pPr lvl="1"/>
            <a:r>
              <a:rPr lang="en-US" sz="2300" dirty="0"/>
              <a:t>Functions</a:t>
            </a:r>
          </a:p>
          <a:p>
            <a:pPr lvl="1"/>
            <a:r>
              <a:rPr lang="en-US" sz="2300" dirty="0"/>
              <a:t>Loops</a:t>
            </a:r>
          </a:p>
          <a:p>
            <a:pPr lvl="1"/>
            <a:r>
              <a:rPr lang="en-US" sz="2300" dirty="0"/>
              <a:t>Libraries</a:t>
            </a:r>
          </a:p>
          <a:p>
            <a:pPr lvl="1"/>
            <a:r>
              <a:rPr lang="en-US" sz="2300" dirty="0"/>
              <a:t>Classes</a:t>
            </a:r>
          </a:p>
          <a:p>
            <a:pPr marL="457200" lvl="1" indent="0">
              <a:buFont typeface="Arial"/>
              <a:buNone/>
            </a:pPr>
            <a:endParaRPr lang="en-US" dirty="0"/>
          </a:p>
        </p:txBody>
      </p:sp>
      <p:sp>
        <p:nvSpPr>
          <p:cNvPr id="10" name="Content Placeholder 12">
            <a:extLst>
              <a:ext uri="{FF2B5EF4-FFF2-40B4-BE49-F238E27FC236}">
                <a16:creationId xmlns:a16="http://schemas.microsoft.com/office/drawing/2014/main" id="{6A48553E-1666-4E43-8C89-5EE8BFB824B5}"/>
              </a:ext>
            </a:extLst>
          </p:cNvPr>
          <p:cNvSpPr txBox="1">
            <a:spLocks/>
          </p:cNvSpPr>
          <p:nvPr/>
        </p:nvSpPr>
        <p:spPr>
          <a:xfrm>
            <a:off x="4611140" y="1380524"/>
            <a:ext cx="326286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Running Experiments Using Python</a:t>
            </a:r>
          </a:p>
          <a:p>
            <a:pPr lvl="1"/>
            <a:r>
              <a:rPr lang="en-US" sz="2000" dirty="0"/>
              <a:t>Lab experiments using </a:t>
            </a:r>
            <a:r>
              <a:rPr lang="en-US" sz="2000" dirty="0" err="1"/>
              <a:t>Psychopy</a:t>
            </a:r>
            <a:r>
              <a:rPr lang="en-US" sz="2000" dirty="0"/>
              <a:t> </a:t>
            </a:r>
          </a:p>
          <a:p>
            <a:pPr lvl="1"/>
            <a:r>
              <a:rPr lang="en-US" sz="2000" dirty="0"/>
              <a:t>Online experiments using </a:t>
            </a:r>
            <a:r>
              <a:rPr lang="en-US" sz="2000" dirty="0" err="1"/>
              <a:t>Psychopy</a:t>
            </a:r>
            <a:r>
              <a:rPr lang="en-US" sz="2000" dirty="0"/>
              <a:t>/</a:t>
            </a:r>
            <a:r>
              <a:rPr lang="en-US" sz="2000" dirty="0" err="1"/>
              <a:t>Pavlovia</a:t>
            </a:r>
            <a:endParaRPr lang="en-US" sz="4400" dirty="0"/>
          </a:p>
          <a:p>
            <a:r>
              <a:rPr lang="en-US" sz="2400" dirty="0"/>
              <a:t>Data Analysis</a:t>
            </a:r>
          </a:p>
          <a:p>
            <a:pPr lvl="1"/>
            <a:r>
              <a:rPr lang="en-US" sz="1800" dirty="0"/>
              <a:t>Data handling and analysis</a:t>
            </a:r>
          </a:p>
          <a:p>
            <a:pPr lvl="1"/>
            <a:r>
              <a:rPr lang="en-US" sz="1800" dirty="0"/>
              <a:t>Plotting</a:t>
            </a:r>
          </a:p>
          <a:p>
            <a:pPr lvl="1"/>
            <a:r>
              <a:rPr lang="en-US" sz="1800" dirty="0"/>
              <a:t>Statistics</a:t>
            </a:r>
          </a:p>
          <a:p>
            <a:pPr lvl="1"/>
            <a:r>
              <a:rPr lang="en-US" sz="1800" dirty="0"/>
              <a:t>Curve fitting</a:t>
            </a:r>
          </a:p>
          <a:p>
            <a:pPr lvl="1"/>
            <a:r>
              <a:rPr lang="en-US" sz="1800" dirty="0"/>
              <a:t>Machine learning</a:t>
            </a:r>
          </a:p>
          <a:p>
            <a:pPr marL="457200" lvl="1" indent="0">
              <a:buFont typeface="Arial"/>
              <a:buNone/>
            </a:pPr>
            <a:endParaRPr lang="en-US" dirty="0"/>
          </a:p>
        </p:txBody>
      </p:sp>
      <p:sp>
        <p:nvSpPr>
          <p:cNvPr id="14" name="Content Placeholder 12">
            <a:extLst>
              <a:ext uri="{FF2B5EF4-FFF2-40B4-BE49-F238E27FC236}">
                <a16:creationId xmlns:a16="http://schemas.microsoft.com/office/drawing/2014/main" id="{AB4D6C6B-955D-FC41-967D-9EC639E03A8C}"/>
              </a:ext>
            </a:extLst>
          </p:cNvPr>
          <p:cNvSpPr txBox="1">
            <a:spLocks/>
          </p:cNvSpPr>
          <p:nvPr/>
        </p:nvSpPr>
        <p:spPr>
          <a:xfrm>
            <a:off x="7874000" y="1480540"/>
            <a:ext cx="325286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Font typeface="Arial"/>
              <a:buNone/>
            </a:pPr>
            <a:endParaRPr lang="en-US" dirty="0"/>
          </a:p>
        </p:txBody>
      </p:sp>
      <p:sp>
        <p:nvSpPr>
          <p:cNvPr id="15" name="Content Placeholder 12">
            <a:extLst>
              <a:ext uri="{FF2B5EF4-FFF2-40B4-BE49-F238E27FC236}">
                <a16:creationId xmlns:a16="http://schemas.microsoft.com/office/drawing/2014/main" id="{837316F8-C58D-724C-A6F7-EE077D25422E}"/>
              </a:ext>
            </a:extLst>
          </p:cNvPr>
          <p:cNvSpPr txBox="1">
            <a:spLocks/>
          </p:cNvSpPr>
          <p:nvPr/>
        </p:nvSpPr>
        <p:spPr>
          <a:xfrm>
            <a:off x="8232933" y="1439316"/>
            <a:ext cx="3393604" cy="452596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Advanced techniques</a:t>
            </a:r>
          </a:p>
          <a:p>
            <a:pPr lvl="1"/>
            <a:r>
              <a:rPr lang="en-US" dirty="0"/>
              <a:t>Image processing</a:t>
            </a:r>
          </a:p>
          <a:p>
            <a:pPr lvl="1"/>
            <a:r>
              <a:rPr lang="en-US" dirty="0"/>
              <a:t>Text analysis</a:t>
            </a:r>
          </a:p>
          <a:p>
            <a:pPr lvl="1"/>
            <a:r>
              <a:rPr lang="en-US" dirty="0"/>
              <a:t>Time/frequency analysis</a:t>
            </a:r>
          </a:p>
          <a:p>
            <a:pPr lvl="1"/>
            <a:r>
              <a:rPr lang="en-US" dirty="0"/>
              <a:t>Bootstrapping/ Monte Carlo</a:t>
            </a:r>
          </a:p>
          <a:p>
            <a:r>
              <a:rPr lang="en-US" dirty="0"/>
              <a:t>Intro to </a:t>
            </a:r>
            <a:r>
              <a:rPr lang="en-US" dirty="0" err="1"/>
              <a:t>Matlab</a:t>
            </a:r>
            <a:endParaRPr lang="en-US" dirty="0"/>
          </a:p>
          <a:p>
            <a:pPr lvl="1"/>
            <a:r>
              <a:rPr lang="en-US" dirty="0" err="1"/>
              <a:t>Matlab</a:t>
            </a:r>
            <a:r>
              <a:rPr lang="en-US" dirty="0"/>
              <a:t> environment</a:t>
            </a:r>
          </a:p>
          <a:p>
            <a:pPr lvl="1"/>
            <a:r>
              <a:rPr lang="en-US" dirty="0" err="1"/>
              <a:t>Matlab</a:t>
            </a:r>
            <a:r>
              <a:rPr lang="en-US" dirty="0"/>
              <a:t> basics</a:t>
            </a:r>
          </a:p>
          <a:p>
            <a:pPr marL="457200" lvl="1" indent="0">
              <a:buFont typeface="Arial"/>
              <a:buNone/>
            </a:pPr>
            <a:endParaRPr lang="en-US" dirty="0"/>
          </a:p>
        </p:txBody>
      </p:sp>
    </p:spTree>
    <p:extLst>
      <p:ext uri="{BB962C8B-B14F-4D97-AF65-F5344CB8AC3E}">
        <p14:creationId xmlns:p14="http://schemas.microsoft.com/office/powerpoint/2010/main" val="32456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Wood human figure">
            <a:extLst>
              <a:ext uri="{FF2B5EF4-FFF2-40B4-BE49-F238E27FC236}">
                <a16:creationId xmlns:a16="http://schemas.microsoft.com/office/drawing/2014/main" id="{6BB14F22-EA91-A533-7BAC-693B08550FA6}"/>
              </a:ext>
            </a:extLst>
          </p:cNvPr>
          <p:cNvPicPr>
            <a:picLocks noChangeAspect="1"/>
          </p:cNvPicPr>
          <p:nvPr/>
        </p:nvPicPr>
        <p:blipFill>
          <a:blip r:embed="rId2"/>
          <a:srcRect b="15730"/>
          <a:stretch>
            <a:fill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E014418F-10CE-4493-8436-D9FFEEDF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53827A97-456A-3BAB-6E36-51889E1C5540}"/>
              </a:ext>
            </a:extLst>
          </p:cNvPr>
          <p:cNvSpPr>
            <a:spLocks noGrp="1"/>
          </p:cNvSpPr>
          <p:nvPr>
            <p:ph type="title"/>
          </p:nvPr>
        </p:nvSpPr>
        <p:spPr>
          <a:xfrm>
            <a:off x="816366" y="4055729"/>
            <a:ext cx="9902881" cy="1325563"/>
          </a:xfrm>
        </p:spPr>
        <p:txBody>
          <a:bodyPr vert="horz" lIns="91440" tIns="45720" rIns="91440" bIns="45720" rtlCol="0" anchor="b">
            <a:normAutofit/>
          </a:bodyPr>
          <a:lstStyle/>
          <a:p>
            <a:pPr algn="l" defTabSz="914400">
              <a:lnSpc>
                <a:spcPct val="90000"/>
              </a:lnSpc>
            </a:pPr>
            <a:r>
              <a:rPr lang="en-US" sz="6000">
                <a:solidFill>
                  <a:srgbClr val="FFFFFF"/>
                </a:solidFill>
              </a:rPr>
              <a:t>What do you want to know??!</a:t>
            </a:r>
          </a:p>
        </p:txBody>
      </p:sp>
      <p:sp>
        <p:nvSpPr>
          <p:cNvPr id="5" name="Footer Placeholder 4">
            <a:extLst>
              <a:ext uri="{FF2B5EF4-FFF2-40B4-BE49-F238E27FC236}">
                <a16:creationId xmlns:a16="http://schemas.microsoft.com/office/drawing/2014/main" id="{266B2C57-5451-1552-C669-7226B16EA3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Stephen M. Emrich - PSYC 5V46</a:t>
            </a:r>
          </a:p>
        </p:txBody>
      </p:sp>
      <p:sp>
        <p:nvSpPr>
          <p:cNvPr id="6" name="Slide Number Placeholder 5">
            <a:extLst>
              <a:ext uri="{FF2B5EF4-FFF2-40B4-BE49-F238E27FC236}">
                <a16:creationId xmlns:a16="http://schemas.microsoft.com/office/drawing/2014/main" id="{D34F1C74-E503-E83B-F5A6-A6A552A999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CCF70C2-D41B-E44E-BBC0-A5C78FF08F81}"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154963124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Lectures</a:t>
            </a:r>
          </a:p>
        </p:txBody>
      </p:sp>
      <p:sp>
        <p:nvSpPr>
          <p:cNvPr id="8" name="Content Placeholder 7"/>
          <p:cNvSpPr>
            <a:spLocks noGrp="1"/>
          </p:cNvSpPr>
          <p:nvPr>
            <p:ph idx="1"/>
          </p:nvPr>
        </p:nvSpPr>
        <p:spPr/>
        <p:txBody>
          <a:bodyPr>
            <a:normAutofit fontScale="70000" lnSpcReduction="20000"/>
          </a:bodyPr>
          <a:lstStyle/>
          <a:p>
            <a:r>
              <a:rPr lang="en-US" dirty="0"/>
              <a:t>Lectures: Thursdays 2:30 – 5:30 pm</a:t>
            </a:r>
          </a:p>
          <a:p>
            <a:endParaRPr lang="en-US" dirty="0"/>
          </a:p>
          <a:p>
            <a:r>
              <a:rPr lang="en-US" b="1" dirty="0"/>
              <a:t>Must have a laptop with all required software!</a:t>
            </a:r>
            <a:endParaRPr lang="en-US" dirty="0"/>
          </a:p>
          <a:p>
            <a:endParaRPr lang="en-US" dirty="0"/>
          </a:p>
          <a:p>
            <a:r>
              <a:rPr lang="en-US" dirty="0"/>
              <a:t>Will have slides available (after lecture)</a:t>
            </a:r>
          </a:p>
          <a:p>
            <a:pPr lvl="1"/>
            <a:r>
              <a:rPr lang="en-US" dirty="0"/>
              <a:t>Must follow along with own code</a:t>
            </a:r>
          </a:p>
          <a:p>
            <a:endParaRPr lang="en-US" dirty="0"/>
          </a:p>
          <a:p>
            <a:r>
              <a:rPr lang="en-US" dirty="0"/>
              <a:t>Will also switch to Python/</a:t>
            </a:r>
            <a:r>
              <a:rPr lang="en-US" dirty="0" err="1"/>
              <a:t>Matlab</a:t>
            </a:r>
            <a:r>
              <a:rPr lang="en-US" dirty="0"/>
              <a:t> to demonstrate code</a:t>
            </a:r>
          </a:p>
          <a:p>
            <a:pPr lvl="1"/>
            <a:r>
              <a:rPr lang="en-US" dirty="0"/>
              <a:t>I will always try to specify code using </a:t>
            </a:r>
            <a:r>
              <a:rPr lang="en-US" dirty="0">
                <a:latin typeface="Courier New"/>
                <a:cs typeface="Courier New"/>
              </a:rPr>
              <a:t>Courier New</a:t>
            </a:r>
            <a:r>
              <a:rPr lang="en-US" dirty="0"/>
              <a:t> text, and whole lines of code will typically be specified like this:</a:t>
            </a:r>
          </a:p>
          <a:p>
            <a:pPr marL="457200" lvl="1" indent="0">
              <a:buNone/>
            </a:pPr>
            <a:r>
              <a:rPr lang="en-US" dirty="0">
                <a:latin typeface="Courier New"/>
                <a:cs typeface="Courier New"/>
              </a:rPr>
              <a:t>&gt;code = ‘this is some code’; </a:t>
            </a:r>
          </a:p>
          <a:p>
            <a:pPr marL="0" indent="0">
              <a:buNone/>
            </a:pPr>
            <a:endParaRPr lang="en-US" dirty="0"/>
          </a:p>
          <a:p>
            <a:r>
              <a:rPr lang="en-US" dirty="0"/>
              <a:t>Will be required to submit notes/code from each lecture</a:t>
            </a:r>
          </a:p>
          <a:p>
            <a:pPr marL="0" indent="0">
              <a:buNone/>
            </a:pPr>
            <a:endParaRPr lang="en-US" dirty="0"/>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39</a:t>
            </a:fld>
            <a:endParaRPr lang="en-US"/>
          </a:p>
        </p:txBody>
      </p:sp>
    </p:spTree>
    <p:extLst>
      <p:ext uri="{BB962C8B-B14F-4D97-AF65-F5344CB8AC3E}">
        <p14:creationId xmlns:p14="http://schemas.microsoft.com/office/powerpoint/2010/main" val="407128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Programming? </a:t>
            </a:r>
          </a:p>
        </p:txBody>
      </p:sp>
      <p:sp>
        <p:nvSpPr>
          <p:cNvPr id="3" name="Content Placeholder 2"/>
          <p:cNvSpPr>
            <a:spLocks noGrp="1"/>
          </p:cNvSpPr>
          <p:nvPr>
            <p:ph idx="1"/>
          </p:nvPr>
        </p:nvSpPr>
        <p:spPr/>
        <p:txBody>
          <a:bodyPr>
            <a:normAutofit fontScale="92500" lnSpcReduction="10000"/>
          </a:bodyPr>
          <a:lstStyle/>
          <a:p>
            <a:r>
              <a:rPr lang="en-US" dirty="0"/>
              <a:t>Writing a </a:t>
            </a:r>
            <a:r>
              <a:rPr lang="en-US" b="1" dirty="0"/>
              <a:t>computer program</a:t>
            </a:r>
            <a:r>
              <a:rPr lang="en-US" dirty="0"/>
              <a:t> to carry out a specific task</a:t>
            </a:r>
          </a:p>
          <a:p>
            <a:pPr lvl="1"/>
            <a:endParaRPr lang="en-US" dirty="0"/>
          </a:p>
          <a:p>
            <a:r>
              <a:rPr lang="en-US" dirty="0"/>
              <a:t>Contain 5 basic components:</a:t>
            </a:r>
          </a:p>
          <a:p>
            <a:pPr lvl="1"/>
            <a:r>
              <a:rPr lang="en-US" b="1" dirty="0"/>
              <a:t>Inputs</a:t>
            </a:r>
            <a:r>
              <a:rPr lang="en-US" dirty="0"/>
              <a:t>: code, peripheral devices (e.g., mouse, keyboard, response box, fMRI, etc.) </a:t>
            </a:r>
          </a:p>
          <a:p>
            <a:pPr lvl="1"/>
            <a:r>
              <a:rPr lang="en-US" b="1" dirty="0"/>
              <a:t>Outputs</a:t>
            </a:r>
            <a:r>
              <a:rPr lang="en-US" dirty="0"/>
              <a:t>: variables (ways to modify the code), files, monitor, peripherals, etc.</a:t>
            </a:r>
          </a:p>
          <a:p>
            <a:pPr lvl="1"/>
            <a:r>
              <a:rPr lang="en-US" b="1" dirty="0"/>
              <a:t>Conditionals</a:t>
            </a:r>
            <a:r>
              <a:rPr lang="en-US" dirty="0"/>
              <a:t>: formal logic, “If”-statements</a:t>
            </a:r>
          </a:p>
          <a:p>
            <a:pPr lvl="1"/>
            <a:r>
              <a:rPr lang="en-US" b="1" dirty="0"/>
              <a:t>Repetition</a:t>
            </a:r>
            <a:r>
              <a:rPr lang="en-US" dirty="0"/>
              <a:t>: loops </a:t>
            </a:r>
          </a:p>
          <a:p>
            <a:pPr lvl="1"/>
            <a:r>
              <a:rPr lang="en-US" b="1" dirty="0"/>
              <a:t>Operations</a:t>
            </a:r>
            <a:r>
              <a:rPr lang="en-US" dirty="0"/>
              <a:t>: mathematical and textual manipulations</a:t>
            </a:r>
          </a:p>
        </p:txBody>
      </p:sp>
      <p:sp>
        <p:nvSpPr>
          <p:cNvPr id="5" name="Slide Number Placeholder 4"/>
          <p:cNvSpPr>
            <a:spLocks noGrp="1"/>
          </p:cNvSpPr>
          <p:nvPr>
            <p:ph type="sldNum" sz="quarter" idx="12"/>
          </p:nvPr>
        </p:nvSpPr>
        <p:spPr/>
        <p:txBody>
          <a:bodyPr/>
          <a:lstStyle/>
          <a:p>
            <a:fld id="{9CCF70C2-D41B-E44E-BBC0-A5C78FF08F81}" type="slidenum">
              <a:rPr lang="en-US" smtClean="0"/>
              <a:t>4</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387524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163E-6B81-A265-B51C-129E9F1A7D05}"/>
              </a:ext>
            </a:extLst>
          </p:cNvPr>
          <p:cNvSpPr>
            <a:spLocks noGrp="1"/>
          </p:cNvSpPr>
          <p:nvPr>
            <p:ph type="title"/>
          </p:nvPr>
        </p:nvSpPr>
        <p:spPr/>
        <p:txBody>
          <a:bodyPr/>
          <a:lstStyle/>
          <a:p>
            <a:r>
              <a:rPr lang="en-US" dirty="0"/>
              <a:t>Required software</a:t>
            </a:r>
          </a:p>
        </p:txBody>
      </p:sp>
      <p:sp>
        <p:nvSpPr>
          <p:cNvPr id="3" name="Content Placeholder 2">
            <a:extLst>
              <a:ext uri="{FF2B5EF4-FFF2-40B4-BE49-F238E27FC236}">
                <a16:creationId xmlns:a16="http://schemas.microsoft.com/office/drawing/2014/main" id="{C91F4757-C5A6-CB97-15A3-40E7AFEAF4DD}"/>
              </a:ext>
            </a:extLst>
          </p:cNvPr>
          <p:cNvSpPr>
            <a:spLocks noGrp="1"/>
          </p:cNvSpPr>
          <p:nvPr>
            <p:ph idx="1"/>
          </p:nvPr>
        </p:nvSpPr>
        <p:spPr/>
        <p:txBody>
          <a:bodyPr>
            <a:normAutofit fontScale="85000" lnSpcReduction="20000"/>
          </a:bodyPr>
          <a:lstStyle/>
          <a:p>
            <a:r>
              <a:rPr lang="en-US" dirty="0"/>
              <a:t>The following is a list of software that will be used throughout the course. All are free. Students are responsible for maintaining working order of these applications. </a:t>
            </a:r>
            <a:endParaRPr lang="en-CA" dirty="0"/>
          </a:p>
          <a:p>
            <a:pPr lvl="1"/>
            <a:r>
              <a:rPr lang="en-US" dirty="0"/>
              <a:t>Terminal window (Mac)/WSL 2 (PC)</a:t>
            </a:r>
            <a:endParaRPr lang="en-CA" dirty="0"/>
          </a:p>
          <a:p>
            <a:pPr lvl="1"/>
            <a:r>
              <a:rPr lang="en-US" dirty="0"/>
              <a:t>Git</a:t>
            </a:r>
            <a:endParaRPr lang="en-CA" dirty="0"/>
          </a:p>
          <a:p>
            <a:pPr lvl="2"/>
            <a:r>
              <a:rPr lang="en-US" dirty="0"/>
              <a:t>A </a:t>
            </a:r>
            <a:r>
              <a:rPr lang="en-US" dirty="0" err="1"/>
              <a:t>Github.com</a:t>
            </a:r>
            <a:r>
              <a:rPr lang="en-US" dirty="0"/>
              <a:t> account</a:t>
            </a:r>
            <a:endParaRPr lang="en-CA" dirty="0"/>
          </a:p>
          <a:p>
            <a:pPr lvl="1"/>
            <a:r>
              <a:rPr lang="en-US" dirty="0"/>
              <a:t>Anaconda Navigator</a:t>
            </a:r>
            <a:endParaRPr lang="en-CA" dirty="0"/>
          </a:p>
          <a:p>
            <a:pPr lvl="2"/>
            <a:r>
              <a:rPr lang="en-US" dirty="0" err="1"/>
              <a:t>Jupyter</a:t>
            </a:r>
            <a:r>
              <a:rPr lang="en-US" dirty="0"/>
              <a:t> Notebooks</a:t>
            </a:r>
            <a:endParaRPr lang="en-CA" dirty="0"/>
          </a:p>
          <a:p>
            <a:pPr lvl="2"/>
            <a:r>
              <a:rPr lang="en-US" dirty="0"/>
              <a:t>Spyder</a:t>
            </a:r>
            <a:endParaRPr lang="en-CA" dirty="0"/>
          </a:p>
          <a:p>
            <a:pPr lvl="1"/>
            <a:r>
              <a:rPr lang="en-US" dirty="0" err="1"/>
              <a:t>Psychopy</a:t>
            </a:r>
            <a:endParaRPr lang="en-CA" dirty="0"/>
          </a:p>
          <a:p>
            <a:pPr lvl="2"/>
            <a:r>
              <a:rPr lang="en-US" dirty="0"/>
              <a:t>A </a:t>
            </a:r>
            <a:r>
              <a:rPr lang="en-US" dirty="0" err="1"/>
              <a:t>Pavlovia.com</a:t>
            </a:r>
            <a:r>
              <a:rPr lang="en-US" dirty="0"/>
              <a:t> account</a:t>
            </a:r>
            <a:endParaRPr lang="en-CA" dirty="0"/>
          </a:p>
          <a:p>
            <a:pPr lvl="1"/>
            <a:r>
              <a:rPr lang="en-US" dirty="0" err="1"/>
              <a:t>Matlab</a:t>
            </a:r>
            <a:r>
              <a:rPr lang="en-US" dirty="0"/>
              <a:t> </a:t>
            </a:r>
          </a:p>
          <a:p>
            <a:pPr lvl="2"/>
            <a:r>
              <a:rPr lang="en-US" dirty="0"/>
              <a:t>(free with </a:t>
            </a:r>
            <a:r>
              <a:rPr lang="en-US" dirty="0" err="1"/>
              <a:t>brocku.ca</a:t>
            </a:r>
            <a:r>
              <a:rPr lang="en-US" dirty="0"/>
              <a:t> email address)</a:t>
            </a:r>
            <a:endParaRPr lang="en-CA" dirty="0"/>
          </a:p>
          <a:p>
            <a:endParaRPr lang="en-US" dirty="0"/>
          </a:p>
        </p:txBody>
      </p:sp>
      <p:sp>
        <p:nvSpPr>
          <p:cNvPr id="4" name="Footer Placeholder 3">
            <a:extLst>
              <a:ext uri="{FF2B5EF4-FFF2-40B4-BE49-F238E27FC236}">
                <a16:creationId xmlns:a16="http://schemas.microsoft.com/office/drawing/2014/main" id="{086E5651-5DF1-F81A-EB24-AEE6D068AD8C}"/>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04912EDB-2E50-99AE-3980-6F28BA712FBF}"/>
              </a:ext>
            </a:extLst>
          </p:cNvPr>
          <p:cNvSpPr>
            <a:spLocks noGrp="1"/>
          </p:cNvSpPr>
          <p:nvPr>
            <p:ph type="sldNum" sz="quarter" idx="12"/>
          </p:nvPr>
        </p:nvSpPr>
        <p:spPr/>
        <p:txBody>
          <a:bodyPr/>
          <a:lstStyle/>
          <a:p>
            <a:fld id="{9CCF70C2-D41B-E44E-BBC0-A5C78FF08F81}" type="slidenum">
              <a:rPr lang="en-US" smtClean="0"/>
              <a:t>40</a:t>
            </a:fld>
            <a:endParaRPr lang="en-US"/>
          </a:p>
        </p:txBody>
      </p:sp>
    </p:spTree>
    <p:extLst>
      <p:ext uri="{BB962C8B-B14F-4D97-AF65-F5344CB8AC3E}">
        <p14:creationId xmlns:p14="http://schemas.microsoft.com/office/powerpoint/2010/main" val="24017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Course Grading</a:t>
            </a:r>
          </a:p>
        </p:txBody>
      </p:sp>
      <p:sp>
        <p:nvSpPr>
          <p:cNvPr id="5" name="Footer Placeholder 4"/>
          <p:cNvSpPr>
            <a:spLocks noGrp="1"/>
          </p:cNvSpPr>
          <p:nvPr>
            <p:ph type="ftr" sz="quarter" idx="11"/>
          </p:nvPr>
        </p:nvSpPr>
        <p:spPr/>
        <p:txBody>
          <a:bodyPr/>
          <a:lstStyle/>
          <a:p>
            <a:r>
              <a:rPr lang="en-US"/>
              <a:t>Stephen M. Emrich - PSYC 5V46</a:t>
            </a:r>
          </a:p>
        </p:txBody>
      </p:sp>
      <p:sp>
        <p:nvSpPr>
          <p:cNvPr id="6" name="Slide Number Placeholder 5"/>
          <p:cNvSpPr>
            <a:spLocks noGrp="1"/>
          </p:cNvSpPr>
          <p:nvPr>
            <p:ph type="sldNum" sz="quarter" idx="12"/>
          </p:nvPr>
        </p:nvSpPr>
        <p:spPr/>
        <p:txBody>
          <a:bodyPr/>
          <a:lstStyle/>
          <a:p>
            <a:fld id="{9CCF70C2-D41B-E44E-BBC0-A5C78FF08F81}" type="slidenum">
              <a:rPr lang="en-US" smtClean="0"/>
              <a:t>41</a:t>
            </a:fld>
            <a:endParaRPr lang="en-US"/>
          </a:p>
        </p:txBody>
      </p:sp>
      <p:graphicFrame>
        <p:nvGraphicFramePr>
          <p:cNvPr id="9" name="Content Placeholder 8">
            <a:extLst>
              <a:ext uri="{FF2B5EF4-FFF2-40B4-BE49-F238E27FC236}">
                <a16:creationId xmlns:a16="http://schemas.microsoft.com/office/drawing/2014/main" id="{24F6029B-C1A9-5C98-5E97-C9EDD909992D}"/>
              </a:ext>
            </a:extLst>
          </p:cNvPr>
          <p:cNvGraphicFramePr>
            <a:graphicFrameLocks noGrp="1"/>
          </p:cNvGraphicFramePr>
          <p:nvPr>
            <p:ph idx="1"/>
            <p:extLst>
              <p:ext uri="{D42A27DB-BD31-4B8C-83A1-F6EECF244321}">
                <p14:modId xmlns:p14="http://schemas.microsoft.com/office/powerpoint/2010/main" val="2699600068"/>
              </p:ext>
            </p:extLst>
          </p:nvPr>
        </p:nvGraphicFramePr>
        <p:xfrm>
          <a:off x="1371600" y="1417638"/>
          <a:ext cx="9144001" cy="4388464"/>
        </p:xfrm>
        <a:graphic>
          <a:graphicData uri="http://schemas.openxmlformats.org/drawingml/2006/table">
            <a:tbl>
              <a:tblPr firstCol="1" bandRow="1"/>
              <a:tblGrid>
                <a:gridCol w="3407508">
                  <a:extLst>
                    <a:ext uri="{9D8B030D-6E8A-4147-A177-3AD203B41FA5}">
                      <a16:colId xmlns:a16="http://schemas.microsoft.com/office/drawing/2014/main" val="3984248715"/>
                    </a:ext>
                  </a:extLst>
                </a:gridCol>
                <a:gridCol w="3407508">
                  <a:extLst>
                    <a:ext uri="{9D8B030D-6E8A-4147-A177-3AD203B41FA5}">
                      <a16:colId xmlns:a16="http://schemas.microsoft.com/office/drawing/2014/main" val="2855668767"/>
                    </a:ext>
                  </a:extLst>
                </a:gridCol>
                <a:gridCol w="2328985">
                  <a:extLst>
                    <a:ext uri="{9D8B030D-6E8A-4147-A177-3AD203B41FA5}">
                      <a16:colId xmlns:a16="http://schemas.microsoft.com/office/drawing/2014/main" val="3098605999"/>
                    </a:ext>
                  </a:extLst>
                </a:gridCol>
              </a:tblGrid>
              <a:tr h="535810">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ptos" panose="020B0004020202020204" pitchFamily="34" charset="0"/>
                        </a:rPr>
                        <a:t>Assessment Component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Grade Weight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Due Date</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815702"/>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Problem sets (best of 4)</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40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See below</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171450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exercises</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Weekly</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905023"/>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In-class midterm (“hackathon”)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October 23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8813576"/>
                  </a:ext>
                </a:extLst>
              </a:tr>
              <a:tr h="535810">
                <a:tc>
                  <a:txBody>
                    <a:bodyPr/>
                    <a:lstStyle/>
                    <a:p>
                      <a:pPr marL="0" marR="0">
                        <a:lnSpc>
                          <a:spcPct val="107000"/>
                        </a:lnSpc>
                        <a:spcAft>
                          <a:spcPts val="2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Peer evaluation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2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6</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0358240"/>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 proposal presentation</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Trebuchet MS" panose="020B0703020202090204" pitchFamily="34" charset="0"/>
                          <a:cs typeface="Arial" panose="020B0604020202020204" pitchFamily="34" charset="0"/>
                        </a:rPr>
                        <a:t>November 13</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6098501"/>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Final project</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25</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b="1">
                          <a:effectLst/>
                          <a:latin typeface="Calibri" panose="020F0502020204030204" pitchFamily="34" charset="0"/>
                          <a:ea typeface="Calibri" panose="020F0502020204030204" pitchFamily="34" charset="0"/>
                          <a:cs typeface="Arial" panose="020B0604020202020204" pitchFamily="34" charset="0"/>
                        </a:rPr>
                        <a:t>December 11</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4697733"/>
                  </a:ext>
                </a:extLst>
              </a:tr>
              <a:tr h="535810">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Total</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a:effectLst/>
                          <a:latin typeface="Calibri" panose="020F0502020204030204" pitchFamily="34" charset="0"/>
                          <a:ea typeface="Trebuchet MS" panose="020B0703020202090204" pitchFamily="34" charset="0"/>
                          <a:cs typeface="Arial" panose="020B0604020202020204" pitchFamily="34" charset="0"/>
                        </a:rPr>
                        <a:t>100%</a:t>
                      </a:r>
                      <a:endParaRPr lang="en-CA"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CA"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5743587"/>
                  </a:ext>
                </a:extLst>
              </a:tr>
            </a:tbl>
          </a:graphicData>
        </a:graphic>
      </p:graphicFrame>
    </p:spTree>
    <p:extLst>
      <p:ext uri="{BB962C8B-B14F-4D97-AF65-F5344CB8AC3E}">
        <p14:creationId xmlns:p14="http://schemas.microsoft.com/office/powerpoint/2010/main" val="2314811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Sets (10% each - best 4 of 5) </a:t>
            </a:r>
          </a:p>
        </p:txBody>
      </p:sp>
      <p:sp>
        <p:nvSpPr>
          <p:cNvPr id="3" name="Content Placeholder 2"/>
          <p:cNvSpPr>
            <a:spLocks noGrp="1"/>
          </p:cNvSpPr>
          <p:nvPr>
            <p:ph idx="1"/>
          </p:nvPr>
        </p:nvSpPr>
        <p:spPr/>
        <p:txBody>
          <a:bodyPr>
            <a:normAutofit fontScale="92500" lnSpcReduction="20000"/>
          </a:bodyPr>
          <a:lstStyle/>
          <a:p>
            <a:r>
              <a:rPr lang="en-US" dirty="0"/>
              <a:t>Tere will be 5 short problem sets assigned. Problem sets must be submitted before the start of the following lecture (i.e., the week after the problem set was assigned). </a:t>
            </a:r>
            <a:r>
              <a:rPr lang="en-US" b="1" dirty="0"/>
              <a:t>Assignments</a:t>
            </a:r>
            <a:r>
              <a:rPr lang="en-US" dirty="0"/>
              <a:t> </a:t>
            </a:r>
            <a:r>
              <a:rPr lang="en-US" b="1" dirty="0"/>
              <a:t>not submitted will receive a grade of 0</a:t>
            </a:r>
            <a:r>
              <a:rPr lang="en-US" dirty="0"/>
              <a:t> with no late assignments accepted. Only the top 4 assignments will be used in the calculation of the course grade (40% of final grade). Assignments may involve a combination of specific questions and code that must be “debugged ”. Assignments must all be submitted to a </a:t>
            </a:r>
            <a:r>
              <a:rPr lang="en-US" dirty="0" err="1"/>
              <a:t>github</a:t>
            </a:r>
            <a:r>
              <a:rPr lang="en-US" dirty="0"/>
              <a:t> repository shared with me (user: </a:t>
            </a:r>
            <a:r>
              <a:rPr lang="en-US" dirty="0" err="1"/>
              <a:t>SMEmrich</a:t>
            </a:r>
            <a:r>
              <a:rPr lang="en-US" dirty="0"/>
              <a:t>) in order to be considered submitted. Problem sets will be grades on accuracy and efficiency (50%), and explanations and documentation (50%). </a:t>
            </a:r>
            <a:endParaRPr lang="en-CA" dirty="0"/>
          </a:p>
          <a:p>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42</a:t>
            </a:fld>
            <a:endParaRPr lang="en-US"/>
          </a:p>
        </p:txBody>
      </p:sp>
    </p:spTree>
    <p:extLst>
      <p:ext uri="{BB962C8B-B14F-4D97-AF65-F5344CB8AC3E}">
        <p14:creationId xmlns:p14="http://schemas.microsoft.com/office/powerpoint/2010/main" val="67212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6CD3-3910-CB7D-0CE4-41BE416BC6BA}"/>
              </a:ext>
            </a:extLst>
          </p:cNvPr>
          <p:cNvSpPr>
            <a:spLocks noGrp="1"/>
          </p:cNvSpPr>
          <p:nvPr>
            <p:ph type="title"/>
          </p:nvPr>
        </p:nvSpPr>
        <p:spPr/>
        <p:txBody>
          <a:bodyPr/>
          <a:lstStyle/>
          <a:p>
            <a:r>
              <a:rPr lang="en-US" dirty="0"/>
              <a:t>In-class exercises (10%)</a:t>
            </a:r>
          </a:p>
        </p:txBody>
      </p:sp>
      <p:sp>
        <p:nvSpPr>
          <p:cNvPr id="3" name="Content Placeholder 2">
            <a:extLst>
              <a:ext uri="{FF2B5EF4-FFF2-40B4-BE49-F238E27FC236}">
                <a16:creationId xmlns:a16="http://schemas.microsoft.com/office/drawing/2014/main" id="{3D29FBCA-8F98-90D0-1D36-273264517C51}"/>
              </a:ext>
            </a:extLst>
          </p:cNvPr>
          <p:cNvSpPr>
            <a:spLocks noGrp="1"/>
          </p:cNvSpPr>
          <p:nvPr>
            <p:ph idx="1"/>
          </p:nvPr>
        </p:nvSpPr>
        <p:spPr/>
        <p:txBody>
          <a:bodyPr/>
          <a:lstStyle/>
          <a:p>
            <a:r>
              <a:rPr lang="en-US" dirty="0"/>
              <a:t>In each class (with the exception of the hackathon weeks), students will be expected to follow along with code, and to attempt to complete exercises related to the lesson. All files and code will need to be upload to a shared </a:t>
            </a:r>
            <a:r>
              <a:rPr lang="en-US" dirty="0" err="1"/>
              <a:t>Github</a:t>
            </a:r>
            <a:r>
              <a:rPr lang="en-US" dirty="0"/>
              <a:t> repository after each lecture. Exercises will not be graded on accuracy or completeness – instead these serve as proof of attendance and participation. In the event that a student has an excused absence for a lecture, an alternative assignment will be provided.  </a:t>
            </a:r>
            <a:endParaRPr lang="en-CA" dirty="0"/>
          </a:p>
          <a:p>
            <a:endParaRPr lang="en-US" dirty="0"/>
          </a:p>
        </p:txBody>
      </p:sp>
      <p:sp>
        <p:nvSpPr>
          <p:cNvPr id="4" name="Footer Placeholder 3">
            <a:extLst>
              <a:ext uri="{FF2B5EF4-FFF2-40B4-BE49-F238E27FC236}">
                <a16:creationId xmlns:a16="http://schemas.microsoft.com/office/drawing/2014/main" id="{6D6E3E51-15C9-1F62-D6BB-668C78076C59}"/>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C1D5E062-6A1A-8533-D4B3-050A80DE9525}"/>
              </a:ext>
            </a:extLst>
          </p:cNvPr>
          <p:cNvSpPr>
            <a:spLocks noGrp="1"/>
          </p:cNvSpPr>
          <p:nvPr>
            <p:ph type="sldNum" sz="quarter" idx="12"/>
          </p:nvPr>
        </p:nvSpPr>
        <p:spPr/>
        <p:txBody>
          <a:bodyPr/>
          <a:lstStyle/>
          <a:p>
            <a:fld id="{9CCF70C2-D41B-E44E-BBC0-A5C78FF08F81}" type="slidenum">
              <a:rPr lang="en-US" smtClean="0"/>
              <a:t>43</a:t>
            </a:fld>
            <a:endParaRPr lang="en-US"/>
          </a:p>
        </p:txBody>
      </p:sp>
    </p:spTree>
    <p:extLst>
      <p:ext uri="{BB962C8B-B14F-4D97-AF65-F5344CB8AC3E}">
        <p14:creationId xmlns:p14="http://schemas.microsoft.com/office/powerpoint/2010/main" val="246301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hackathon (15%)</a:t>
            </a:r>
          </a:p>
        </p:txBody>
      </p:sp>
      <p:sp>
        <p:nvSpPr>
          <p:cNvPr id="3" name="Content Placeholder 2"/>
          <p:cNvSpPr>
            <a:spLocks noGrp="1"/>
          </p:cNvSpPr>
          <p:nvPr>
            <p:ph idx="1"/>
          </p:nvPr>
        </p:nvSpPr>
        <p:spPr/>
        <p:txBody>
          <a:bodyPr/>
          <a:lstStyle/>
          <a:p>
            <a:pPr lvl="0"/>
            <a:r>
              <a:rPr lang="en-US" dirty="0"/>
              <a:t>There will be one in-class mid-term (“hackathon”). The exam will pose a problem to the students to solve within the 3-hour lecture time. Students will only be permitted to use class notes, lecture slides, and previous assignments as aids. The midterm will be graded using the same rubric as the problem sets. Students who are unable to write the exam during the scheduled time due to illness or other factors should contact the instructor to make alternative arrangements.</a:t>
            </a:r>
            <a:endParaRPr lang="en-CA"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44</a:t>
            </a:fld>
            <a:endParaRPr lang="en-US"/>
          </a:p>
        </p:txBody>
      </p:sp>
    </p:spTree>
    <p:extLst>
      <p:ext uri="{BB962C8B-B14F-4D97-AF65-F5344CB8AC3E}">
        <p14:creationId xmlns:p14="http://schemas.microsoft.com/office/powerpoint/2010/main" val="1145333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41A0-1835-A3A2-DBD5-CD81A605F1C2}"/>
              </a:ext>
            </a:extLst>
          </p:cNvPr>
          <p:cNvSpPr>
            <a:spLocks noGrp="1"/>
          </p:cNvSpPr>
          <p:nvPr>
            <p:ph type="title"/>
          </p:nvPr>
        </p:nvSpPr>
        <p:spPr/>
        <p:txBody>
          <a:bodyPr/>
          <a:lstStyle/>
          <a:p>
            <a:r>
              <a:rPr lang="en-US" dirty="0"/>
              <a:t>Peer evaluation (5%)</a:t>
            </a:r>
          </a:p>
        </p:txBody>
      </p:sp>
      <p:sp>
        <p:nvSpPr>
          <p:cNvPr id="3" name="Content Placeholder 2">
            <a:extLst>
              <a:ext uri="{FF2B5EF4-FFF2-40B4-BE49-F238E27FC236}">
                <a16:creationId xmlns:a16="http://schemas.microsoft.com/office/drawing/2014/main" id="{955BEA77-0BA9-EC4A-D5D9-1747AAA65951}"/>
              </a:ext>
            </a:extLst>
          </p:cNvPr>
          <p:cNvSpPr>
            <a:spLocks noGrp="1"/>
          </p:cNvSpPr>
          <p:nvPr>
            <p:ph idx="1"/>
          </p:nvPr>
        </p:nvSpPr>
        <p:spPr/>
        <p:txBody>
          <a:bodyPr/>
          <a:lstStyle/>
          <a:p>
            <a:r>
              <a:rPr lang="en-US" dirty="0"/>
              <a:t>Each student will be required to critique and provide feedback on another student’s mid-term project or problem set. The evaluation will be graded on how thorough and detailed the feedback is. </a:t>
            </a:r>
            <a:endParaRPr lang="en-CA" dirty="0"/>
          </a:p>
          <a:p>
            <a:endParaRPr lang="en-US" dirty="0"/>
          </a:p>
        </p:txBody>
      </p:sp>
      <p:sp>
        <p:nvSpPr>
          <p:cNvPr id="4" name="Footer Placeholder 3">
            <a:extLst>
              <a:ext uri="{FF2B5EF4-FFF2-40B4-BE49-F238E27FC236}">
                <a16:creationId xmlns:a16="http://schemas.microsoft.com/office/drawing/2014/main" id="{9957C3CD-BB02-52C6-645A-87C1FEC0BA40}"/>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56A2C5A9-877F-9FF9-9549-5B4FD849DFFB}"/>
              </a:ext>
            </a:extLst>
          </p:cNvPr>
          <p:cNvSpPr>
            <a:spLocks noGrp="1"/>
          </p:cNvSpPr>
          <p:nvPr>
            <p:ph type="sldNum" sz="quarter" idx="12"/>
          </p:nvPr>
        </p:nvSpPr>
        <p:spPr/>
        <p:txBody>
          <a:bodyPr/>
          <a:lstStyle/>
          <a:p>
            <a:fld id="{9CCF70C2-D41B-E44E-BBC0-A5C78FF08F81}" type="slidenum">
              <a:rPr lang="en-US" smtClean="0"/>
              <a:t>45</a:t>
            </a:fld>
            <a:endParaRPr lang="en-US"/>
          </a:p>
        </p:txBody>
      </p:sp>
    </p:spTree>
    <p:extLst>
      <p:ext uri="{BB962C8B-B14F-4D97-AF65-F5344CB8AC3E}">
        <p14:creationId xmlns:p14="http://schemas.microsoft.com/office/powerpoint/2010/main" val="643749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435F-7D37-AB3A-86F8-6D87E2490176}"/>
              </a:ext>
            </a:extLst>
          </p:cNvPr>
          <p:cNvSpPr>
            <a:spLocks noGrp="1"/>
          </p:cNvSpPr>
          <p:nvPr>
            <p:ph type="title"/>
          </p:nvPr>
        </p:nvSpPr>
        <p:spPr/>
        <p:txBody>
          <a:bodyPr/>
          <a:lstStyle/>
          <a:p>
            <a:r>
              <a:rPr lang="en-US" dirty="0"/>
              <a:t>Final project proposal (5%)</a:t>
            </a:r>
          </a:p>
        </p:txBody>
      </p:sp>
      <p:sp>
        <p:nvSpPr>
          <p:cNvPr id="3" name="Content Placeholder 2">
            <a:extLst>
              <a:ext uri="{FF2B5EF4-FFF2-40B4-BE49-F238E27FC236}">
                <a16:creationId xmlns:a16="http://schemas.microsoft.com/office/drawing/2014/main" id="{3F5C035A-0402-95DC-4916-1ED53C98024B}"/>
              </a:ext>
            </a:extLst>
          </p:cNvPr>
          <p:cNvSpPr>
            <a:spLocks noGrp="1"/>
          </p:cNvSpPr>
          <p:nvPr>
            <p:ph idx="1"/>
          </p:nvPr>
        </p:nvSpPr>
        <p:spPr/>
        <p:txBody>
          <a:bodyPr>
            <a:normAutofit fontScale="77500" lnSpcReduction="20000"/>
          </a:bodyPr>
          <a:lstStyle/>
          <a:p>
            <a:pPr lvl="0"/>
            <a:r>
              <a:rPr lang="en-US" dirty="0"/>
              <a:t>Students will be required to present their proposed project to the class on </a:t>
            </a:r>
            <a:r>
              <a:rPr lang="en-US" b="1" dirty="0"/>
              <a:t>November 13</a:t>
            </a:r>
            <a:r>
              <a:rPr lang="en-US" b="1" baseline="30000" dirty="0"/>
              <a:t>th</a:t>
            </a:r>
            <a:r>
              <a:rPr lang="en-US" dirty="0"/>
              <a:t>. The Final Project must be a new procedure or experiment; it cannot be a modification of an existing experiment or procedure unless these modifications would be significant. If a data analysis procedure is chosen it can be performed on data that has already been collected. The proposal should have clear objectives and well-defined project/software requirements.</a:t>
            </a:r>
            <a:endParaRPr lang="en-CA" dirty="0"/>
          </a:p>
          <a:p>
            <a:pPr marL="0" indent="0">
              <a:buNone/>
            </a:pPr>
            <a:endParaRPr lang="en-CA" dirty="0"/>
          </a:p>
          <a:p>
            <a:pPr lvl="0"/>
            <a:r>
              <a:rPr lang="en-US" dirty="0"/>
              <a:t>Specifically, these items/headings should be addressed in the presentation:</a:t>
            </a:r>
            <a:endParaRPr lang="en-CA" dirty="0"/>
          </a:p>
          <a:p>
            <a:pPr lvl="1"/>
            <a:r>
              <a:rPr lang="en-US" dirty="0"/>
              <a:t>Background and Overview (include relevant citations and literature)</a:t>
            </a:r>
            <a:endParaRPr lang="en-CA" dirty="0"/>
          </a:p>
          <a:p>
            <a:pPr lvl="1"/>
            <a:r>
              <a:rPr lang="en-US" dirty="0"/>
              <a:t>Identify Technical Problem(s)</a:t>
            </a:r>
            <a:endParaRPr lang="en-CA" dirty="0"/>
          </a:p>
          <a:p>
            <a:pPr lvl="1"/>
            <a:r>
              <a:rPr lang="en-US" dirty="0"/>
              <a:t>Design (detailed description of experiment/analysis procedure)</a:t>
            </a:r>
            <a:endParaRPr lang="en-CA" dirty="0"/>
          </a:p>
          <a:p>
            <a:pPr lvl="1"/>
            <a:r>
              <a:rPr lang="en-US" dirty="0"/>
              <a:t>Approach to solution(s)</a:t>
            </a:r>
            <a:endParaRPr lang="en-CA" dirty="0"/>
          </a:p>
          <a:p>
            <a:endParaRPr lang="en-US" dirty="0"/>
          </a:p>
        </p:txBody>
      </p:sp>
      <p:sp>
        <p:nvSpPr>
          <p:cNvPr id="4" name="Footer Placeholder 3">
            <a:extLst>
              <a:ext uri="{FF2B5EF4-FFF2-40B4-BE49-F238E27FC236}">
                <a16:creationId xmlns:a16="http://schemas.microsoft.com/office/drawing/2014/main" id="{DF9A75E7-2B1E-F8E7-2C3D-BE603C176AEE}"/>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D3D17F90-95F8-CC0C-6CF1-6861A5945E42}"/>
              </a:ext>
            </a:extLst>
          </p:cNvPr>
          <p:cNvSpPr>
            <a:spLocks noGrp="1"/>
          </p:cNvSpPr>
          <p:nvPr>
            <p:ph type="sldNum" sz="quarter" idx="12"/>
          </p:nvPr>
        </p:nvSpPr>
        <p:spPr/>
        <p:txBody>
          <a:bodyPr/>
          <a:lstStyle/>
          <a:p>
            <a:fld id="{9CCF70C2-D41B-E44E-BBC0-A5C78FF08F81}" type="slidenum">
              <a:rPr lang="en-US" smtClean="0"/>
              <a:t>46</a:t>
            </a:fld>
            <a:endParaRPr lang="en-US"/>
          </a:p>
        </p:txBody>
      </p:sp>
    </p:spTree>
    <p:extLst>
      <p:ext uri="{BB962C8B-B14F-4D97-AF65-F5344CB8AC3E}">
        <p14:creationId xmlns:p14="http://schemas.microsoft.com/office/powerpoint/2010/main" val="3025886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 (25%)</a:t>
            </a:r>
          </a:p>
        </p:txBody>
      </p:sp>
      <p:sp>
        <p:nvSpPr>
          <p:cNvPr id="3" name="Content Placeholder 2"/>
          <p:cNvSpPr>
            <a:spLocks noGrp="1"/>
          </p:cNvSpPr>
          <p:nvPr>
            <p:ph idx="1"/>
          </p:nvPr>
        </p:nvSpPr>
        <p:spPr/>
        <p:txBody>
          <a:bodyPr>
            <a:normAutofit fontScale="70000" lnSpcReduction="20000"/>
          </a:bodyPr>
          <a:lstStyle/>
          <a:p>
            <a:pPr lvl="0"/>
            <a:r>
              <a:rPr lang="en-US" dirty="0"/>
              <a:t>The final project will be a large-scale project that is aimed at developing the student’s expertise in programming in areas related to the student’s own research. The project must contain at least two or more of these 3 components: </a:t>
            </a:r>
            <a:endParaRPr lang="en-CA" dirty="0"/>
          </a:p>
          <a:p>
            <a:pPr lvl="1"/>
            <a:r>
              <a:rPr lang="en-US" dirty="0"/>
              <a:t>Data collection: some means of collecting data through. </a:t>
            </a:r>
            <a:endParaRPr lang="en-CA" dirty="0"/>
          </a:p>
          <a:p>
            <a:pPr lvl="1"/>
            <a:r>
              <a:rPr lang="en-US" dirty="0"/>
              <a:t>Data simulation: simulating the outputs of an experiment.</a:t>
            </a:r>
            <a:endParaRPr lang="en-CA" dirty="0"/>
          </a:p>
          <a:p>
            <a:pPr lvl="1"/>
            <a:r>
              <a:rPr lang="en-US" dirty="0"/>
              <a:t>Data analysis and plotting: analyzing the outputs of real/simulated data and producing publication-quality figures through code. </a:t>
            </a:r>
            <a:endParaRPr lang="en-CA" dirty="0"/>
          </a:p>
          <a:p>
            <a:pPr lvl="0"/>
            <a:endParaRPr lang="en-US" dirty="0"/>
          </a:p>
          <a:p>
            <a:pPr lvl="0"/>
            <a:r>
              <a:rPr lang="en-US" dirty="0"/>
              <a:t>Students are free to use whichever software and language they like to complete the project. </a:t>
            </a:r>
            <a:endParaRPr lang="en-CA" dirty="0"/>
          </a:p>
          <a:p>
            <a:pPr marL="0" indent="0">
              <a:buNone/>
            </a:pPr>
            <a:endParaRPr lang="en-CA" dirty="0"/>
          </a:p>
          <a:p>
            <a:r>
              <a:rPr lang="en-US" dirty="0"/>
              <a:t>The final assignment is due on </a:t>
            </a:r>
            <a:r>
              <a:rPr lang="en-US" b="1" dirty="0"/>
              <a:t>December 11th</a:t>
            </a:r>
            <a:r>
              <a:rPr lang="en-US" dirty="0"/>
              <a:t>. The assignment will be graded on complexity/scale of the tasks/analysis performed, code efficiency, documentation, clarity, and completeness.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47</a:t>
            </a:fld>
            <a:endParaRPr lang="en-US"/>
          </a:p>
        </p:txBody>
      </p:sp>
    </p:spTree>
    <p:extLst>
      <p:ext uri="{BB962C8B-B14F-4D97-AF65-F5344CB8AC3E}">
        <p14:creationId xmlns:p14="http://schemas.microsoft.com/office/powerpoint/2010/main" val="28479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6B4FF44-2087-D587-0FFB-89443CFD073E}"/>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A2252E2F-6AE9-356E-22C5-4D6C9729A6F5}"/>
              </a:ext>
            </a:extLst>
          </p:cNvPr>
          <p:cNvSpPr>
            <a:spLocks noGrp="1"/>
          </p:cNvSpPr>
          <p:nvPr>
            <p:ph type="sldNum" sz="quarter" idx="12"/>
          </p:nvPr>
        </p:nvSpPr>
        <p:spPr/>
        <p:txBody>
          <a:bodyPr/>
          <a:lstStyle/>
          <a:p>
            <a:fld id="{9CCF70C2-D41B-E44E-BBC0-A5C78FF08F81}" type="slidenum">
              <a:rPr lang="en-US" smtClean="0"/>
              <a:t>48</a:t>
            </a:fld>
            <a:endParaRPr lang="en-US"/>
          </a:p>
        </p:txBody>
      </p:sp>
      <p:graphicFrame>
        <p:nvGraphicFramePr>
          <p:cNvPr id="6" name="Table 5">
            <a:extLst>
              <a:ext uri="{FF2B5EF4-FFF2-40B4-BE49-F238E27FC236}">
                <a16:creationId xmlns:a16="http://schemas.microsoft.com/office/drawing/2014/main" id="{5E396BED-3ED0-1AF7-B311-BED7B6E11AA7}"/>
              </a:ext>
            </a:extLst>
          </p:cNvPr>
          <p:cNvGraphicFramePr>
            <a:graphicFrameLocks noGrp="1"/>
          </p:cNvGraphicFramePr>
          <p:nvPr>
            <p:extLst>
              <p:ext uri="{D42A27DB-BD31-4B8C-83A1-F6EECF244321}">
                <p14:modId xmlns:p14="http://schemas.microsoft.com/office/powerpoint/2010/main" val="132411303"/>
              </p:ext>
            </p:extLst>
          </p:nvPr>
        </p:nvGraphicFramePr>
        <p:xfrm>
          <a:off x="1971675" y="371475"/>
          <a:ext cx="7643813" cy="5903877"/>
        </p:xfrm>
        <a:graphic>
          <a:graphicData uri="http://schemas.openxmlformats.org/drawingml/2006/table">
            <a:tbl>
              <a:tblPr firstRow="1" firstCol="1" bandRow="1" bandCol="1">
                <a:tableStyleId>{7E9639D4-E3E2-4D34-9284-5A2195B3D0D7}</a:tableStyleId>
              </a:tblPr>
              <a:tblGrid>
                <a:gridCol w="702288">
                  <a:extLst>
                    <a:ext uri="{9D8B030D-6E8A-4147-A177-3AD203B41FA5}">
                      <a16:colId xmlns:a16="http://schemas.microsoft.com/office/drawing/2014/main" val="1061767332"/>
                    </a:ext>
                  </a:extLst>
                </a:gridCol>
                <a:gridCol w="1529924">
                  <a:extLst>
                    <a:ext uri="{9D8B030D-6E8A-4147-A177-3AD203B41FA5}">
                      <a16:colId xmlns:a16="http://schemas.microsoft.com/office/drawing/2014/main" val="2049966383"/>
                    </a:ext>
                  </a:extLst>
                </a:gridCol>
                <a:gridCol w="3765458">
                  <a:extLst>
                    <a:ext uri="{9D8B030D-6E8A-4147-A177-3AD203B41FA5}">
                      <a16:colId xmlns:a16="http://schemas.microsoft.com/office/drawing/2014/main" val="2024302350"/>
                    </a:ext>
                  </a:extLst>
                </a:gridCol>
                <a:gridCol w="1646143">
                  <a:extLst>
                    <a:ext uri="{9D8B030D-6E8A-4147-A177-3AD203B41FA5}">
                      <a16:colId xmlns:a16="http://schemas.microsoft.com/office/drawing/2014/main" val="1062954600"/>
                    </a:ext>
                  </a:extLst>
                </a:gridCol>
              </a:tblGrid>
              <a:tr h="565266">
                <a:tc>
                  <a:txBody>
                    <a:bodyPr/>
                    <a:lstStyle/>
                    <a:p>
                      <a:pPr marL="0" marR="0" algn="ctr">
                        <a:lnSpc>
                          <a:spcPct val="107000"/>
                        </a:lnSpc>
                        <a:spcAft>
                          <a:spcPts val="800"/>
                        </a:spcAft>
                        <a:buNone/>
                      </a:pPr>
                      <a:r>
                        <a:rPr lang="en-US" sz="1400">
                          <a:effectLst/>
                        </a:rPr>
                        <a:t>Week</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Date</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Topic</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Assignments</a:t>
                      </a:r>
                      <a:endParaRPr lang="en-CA" sz="1400">
                        <a:effectLst/>
                      </a:endParaRPr>
                    </a:p>
                    <a:p>
                      <a:pPr marL="0" marR="0" algn="ctr">
                        <a:lnSpc>
                          <a:spcPct val="107000"/>
                        </a:lnSpc>
                        <a:spcAft>
                          <a:spcPts val="800"/>
                        </a:spcAft>
                        <a:buNone/>
                      </a:pPr>
                      <a:r>
                        <a:rPr lang="en-US" sz="1400">
                          <a:effectLst/>
                        </a:rPr>
                        <a:t>Due</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818872950"/>
                  </a:ext>
                </a:extLst>
              </a:tr>
              <a:tr h="662468">
                <a:tc>
                  <a:txBody>
                    <a:bodyPr/>
                    <a:lstStyle/>
                    <a:p>
                      <a:pPr marL="0" marR="0" algn="ctr">
                        <a:lnSpc>
                          <a:spcPct val="107000"/>
                        </a:lnSpc>
                        <a:spcAft>
                          <a:spcPts val="800"/>
                        </a:spcAft>
                        <a:buNone/>
                      </a:pPr>
                      <a:r>
                        <a:rPr lang="en-US" sz="1400">
                          <a:effectLst/>
                        </a:rPr>
                        <a:t>1</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September 4</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Intro</a:t>
                      </a:r>
                      <a:br>
                        <a:rPr lang="en-US" sz="1400">
                          <a:effectLst/>
                        </a:rPr>
                      </a:br>
                      <a:r>
                        <a:rPr lang="en-US" sz="1400">
                          <a:effectLst/>
                        </a:rPr>
                        <a:t>Set up</a:t>
                      </a:r>
                      <a:br>
                        <a:rPr lang="en-US" sz="1400">
                          <a:effectLst/>
                        </a:rPr>
                      </a:br>
                      <a:r>
                        <a:rPr lang="en-US" sz="1400">
                          <a:effectLst/>
                        </a:rPr>
                        <a:t>The Bash Shell &amp; Terminal</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2978158700"/>
                  </a:ext>
                </a:extLst>
              </a:tr>
              <a:tr h="214157">
                <a:tc>
                  <a:txBody>
                    <a:bodyPr/>
                    <a:lstStyle/>
                    <a:p>
                      <a:pPr marL="0" marR="0" algn="ctr">
                        <a:lnSpc>
                          <a:spcPct val="107000"/>
                        </a:lnSpc>
                        <a:spcAft>
                          <a:spcPts val="800"/>
                        </a:spcAft>
                        <a:buNone/>
                      </a:pPr>
                      <a:r>
                        <a:rPr lang="en-US" sz="1400">
                          <a:effectLst/>
                        </a:rPr>
                        <a:t>2</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September 11</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Git &amp; Version control</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3520275471"/>
                  </a:ext>
                </a:extLst>
              </a:tr>
              <a:tr h="662468">
                <a:tc>
                  <a:txBody>
                    <a:bodyPr/>
                    <a:lstStyle/>
                    <a:p>
                      <a:pPr marL="0" marR="0" algn="ctr">
                        <a:lnSpc>
                          <a:spcPct val="107000"/>
                        </a:lnSpc>
                        <a:spcAft>
                          <a:spcPts val="800"/>
                        </a:spcAft>
                        <a:buNone/>
                      </a:pPr>
                      <a:r>
                        <a:rPr lang="en-US" sz="1400">
                          <a:effectLst/>
                        </a:rPr>
                        <a:t>3</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September 18</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Python Basics</a:t>
                      </a:r>
                      <a:br>
                        <a:rPr lang="en-US" sz="1400">
                          <a:effectLst/>
                        </a:rPr>
                      </a:br>
                      <a:r>
                        <a:rPr lang="en-US" sz="1400">
                          <a:effectLst/>
                        </a:rPr>
                        <a:t>(variables, commands, if statements)</a:t>
                      </a:r>
                      <a:br>
                        <a:rPr lang="en-US" sz="1400">
                          <a:effectLst/>
                        </a:rPr>
                      </a:br>
                      <a:r>
                        <a:rPr lang="en-US" sz="1400">
                          <a:effectLst/>
                        </a:rPr>
                        <a:t>Jupyter Notebooks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b="1" dirty="0">
                          <a:effectLst/>
                        </a:rPr>
                        <a:t>Problem Set 1</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3712186275"/>
                  </a:ext>
                </a:extLst>
              </a:tr>
              <a:tr h="662468">
                <a:tc>
                  <a:txBody>
                    <a:bodyPr/>
                    <a:lstStyle/>
                    <a:p>
                      <a:pPr marL="0" marR="0" algn="ctr">
                        <a:lnSpc>
                          <a:spcPct val="107000"/>
                        </a:lnSpc>
                        <a:spcAft>
                          <a:spcPts val="800"/>
                        </a:spcAft>
                        <a:buNone/>
                      </a:pPr>
                      <a:r>
                        <a:rPr lang="en-US" sz="1400">
                          <a:effectLst/>
                        </a:rPr>
                        <a:t>4</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September 25</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Novice Python</a:t>
                      </a:r>
                      <a:br>
                        <a:rPr lang="en-US" sz="1400">
                          <a:effectLst/>
                        </a:rPr>
                      </a:br>
                      <a:r>
                        <a:rPr lang="en-US" sz="1400">
                          <a:effectLst/>
                        </a:rPr>
                        <a:t>(loops, functions, libraries, classes)</a:t>
                      </a:r>
                      <a:br>
                        <a:rPr lang="en-US" sz="1400">
                          <a:effectLst/>
                        </a:rPr>
                      </a:br>
                      <a:r>
                        <a:rPr lang="en-US" sz="1400">
                          <a:effectLst/>
                        </a:rPr>
                        <a:t>Spyder</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4016657827"/>
                  </a:ext>
                </a:extLst>
              </a:tr>
              <a:tr h="214157">
                <a:tc>
                  <a:txBody>
                    <a:bodyPr/>
                    <a:lstStyle/>
                    <a:p>
                      <a:pPr marL="0" marR="0" algn="ctr">
                        <a:lnSpc>
                          <a:spcPct val="107000"/>
                        </a:lnSpc>
                        <a:spcAft>
                          <a:spcPts val="800"/>
                        </a:spcAft>
                        <a:buNone/>
                      </a:pPr>
                      <a:r>
                        <a:rPr lang="en-US" sz="1400">
                          <a:effectLst/>
                        </a:rPr>
                        <a:t>5</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October 2</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Running Lab Experiments in Psychopy</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b="1" dirty="0">
                          <a:effectLst/>
                        </a:rPr>
                        <a:t>Problem Set 2</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093035934"/>
                  </a:ext>
                </a:extLst>
              </a:tr>
              <a:tr h="438311">
                <a:tc>
                  <a:txBody>
                    <a:bodyPr/>
                    <a:lstStyle/>
                    <a:p>
                      <a:pPr marL="0" marR="0" algn="ctr">
                        <a:lnSpc>
                          <a:spcPct val="107000"/>
                        </a:lnSpc>
                        <a:spcAft>
                          <a:spcPts val="800"/>
                        </a:spcAft>
                        <a:buNone/>
                      </a:pPr>
                      <a:r>
                        <a:rPr lang="en-US" sz="1400">
                          <a:effectLst/>
                        </a:rPr>
                        <a:t>6</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October 9</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Running Online Experiments in Psychopy/Pavlovia</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028008585"/>
                  </a:ext>
                </a:extLst>
              </a:tr>
              <a:tr h="214157">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October 16</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Reading Week</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432731649"/>
                  </a:ext>
                </a:extLst>
              </a:tr>
              <a:tr h="214157">
                <a:tc>
                  <a:txBody>
                    <a:bodyPr/>
                    <a:lstStyle/>
                    <a:p>
                      <a:pPr marL="0" marR="0" algn="ctr">
                        <a:lnSpc>
                          <a:spcPct val="107000"/>
                        </a:lnSpc>
                        <a:spcAft>
                          <a:spcPts val="800"/>
                        </a:spcAft>
                        <a:buNone/>
                      </a:pPr>
                      <a:r>
                        <a:rPr lang="en-US" sz="1400">
                          <a:effectLst/>
                        </a:rPr>
                        <a:t>7</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October 23</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Hackathon (in-person exam)</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b="1" dirty="0">
                          <a:effectLst/>
                        </a:rPr>
                        <a:t>Problem Set 3</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334986293"/>
                  </a:ext>
                </a:extLst>
              </a:tr>
              <a:tr h="438311">
                <a:tc>
                  <a:txBody>
                    <a:bodyPr/>
                    <a:lstStyle/>
                    <a:p>
                      <a:pPr marL="0" marR="0" algn="ctr">
                        <a:lnSpc>
                          <a:spcPct val="107000"/>
                        </a:lnSpc>
                        <a:spcAft>
                          <a:spcPts val="800"/>
                        </a:spcAft>
                        <a:buNone/>
                      </a:pPr>
                      <a:r>
                        <a:rPr lang="en-US" sz="1400">
                          <a:effectLst/>
                        </a:rPr>
                        <a:t>8</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October 30</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Data handing and analysis </a:t>
                      </a:r>
                      <a:br>
                        <a:rPr lang="en-US" sz="1400">
                          <a:effectLst/>
                        </a:rPr>
                      </a:br>
                      <a:r>
                        <a:rPr lang="en-US" sz="1400">
                          <a:effectLst/>
                        </a:rPr>
                        <a:t>(Numpy, Pandas)</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b="1" dirty="0">
                          <a:effectLst/>
                        </a:rPr>
                        <a:t> </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3821344777"/>
                  </a:ext>
                </a:extLst>
              </a:tr>
              <a:tr h="214157">
                <a:tc>
                  <a:txBody>
                    <a:bodyPr/>
                    <a:lstStyle/>
                    <a:p>
                      <a:pPr marL="0" marR="0" algn="ctr">
                        <a:lnSpc>
                          <a:spcPct val="107000"/>
                        </a:lnSpc>
                        <a:spcBef>
                          <a:spcPts val="10"/>
                        </a:spcBef>
                        <a:spcAft>
                          <a:spcPts val="10"/>
                        </a:spcAft>
                        <a:buNone/>
                      </a:pPr>
                      <a:r>
                        <a:rPr lang="en-US" sz="1400">
                          <a:effectLst/>
                        </a:rPr>
                        <a:t>9</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November 6</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Plotting, curve fitting, machine learning</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b="1" dirty="0">
                          <a:effectLst/>
                        </a:rPr>
                        <a:t>Peer Evaluation</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2238527228"/>
                  </a:ext>
                </a:extLst>
              </a:tr>
              <a:tr h="886621">
                <a:tc>
                  <a:txBody>
                    <a:bodyPr/>
                    <a:lstStyle/>
                    <a:p>
                      <a:pPr marL="0" marR="0" algn="ctr">
                        <a:lnSpc>
                          <a:spcPct val="107000"/>
                        </a:lnSpc>
                        <a:spcBef>
                          <a:spcPts val="10"/>
                        </a:spcBef>
                        <a:spcAft>
                          <a:spcPts val="10"/>
                        </a:spcAft>
                        <a:buNone/>
                      </a:pPr>
                      <a:r>
                        <a:rPr lang="en-US" sz="1400">
                          <a:effectLst/>
                        </a:rPr>
                        <a:t>10</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November 13</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Final Project Proposal Presentation</a:t>
                      </a:r>
                      <a:endParaRPr lang="en-CA" sz="1400">
                        <a:effectLst/>
                      </a:endParaRPr>
                    </a:p>
                    <a:p>
                      <a:pPr marL="0" marR="0" algn="ctr">
                        <a:lnSpc>
                          <a:spcPct val="107000"/>
                        </a:lnSpc>
                        <a:spcBef>
                          <a:spcPts val="10"/>
                        </a:spcBef>
                        <a:spcAft>
                          <a:spcPts val="10"/>
                        </a:spcAft>
                        <a:buNone/>
                      </a:pPr>
                      <a:r>
                        <a:rPr lang="en-US" sz="1400">
                          <a:effectLst/>
                        </a:rPr>
                        <a:t>Special topics</a:t>
                      </a:r>
                      <a:br>
                        <a:rPr lang="en-US" sz="1400">
                          <a:effectLst/>
                        </a:rPr>
                      </a:br>
                      <a:r>
                        <a:rPr lang="en-US" sz="1400">
                          <a:effectLst/>
                        </a:rPr>
                        <a:t>(e.g., data simulation, text analysis, image analysis) </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b="1" dirty="0">
                          <a:effectLst/>
                        </a:rPr>
                        <a:t>Presentation,</a:t>
                      </a:r>
                      <a:br>
                        <a:rPr lang="en-US" sz="1400" b="1" dirty="0">
                          <a:effectLst/>
                        </a:rPr>
                      </a:br>
                      <a:r>
                        <a:rPr lang="en-US" sz="1400" b="1" dirty="0">
                          <a:effectLst/>
                        </a:rPr>
                        <a:t>Problem Set 4</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383858044"/>
                  </a:ext>
                </a:extLst>
              </a:tr>
              <a:tr h="214157">
                <a:tc>
                  <a:txBody>
                    <a:bodyPr/>
                    <a:lstStyle/>
                    <a:p>
                      <a:pPr marL="0" marR="0" algn="ctr">
                        <a:lnSpc>
                          <a:spcPct val="107000"/>
                        </a:lnSpc>
                        <a:spcBef>
                          <a:spcPts val="10"/>
                        </a:spcBef>
                        <a:spcAft>
                          <a:spcPts val="10"/>
                        </a:spcAft>
                        <a:buNone/>
                      </a:pPr>
                      <a:r>
                        <a:rPr lang="en-US" sz="1400">
                          <a:effectLst/>
                        </a:rPr>
                        <a:t>11</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November 20</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a:effectLst/>
                        </a:rPr>
                        <a:t>Intro to Matlab</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Bef>
                          <a:spcPts val="10"/>
                        </a:spcBef>
                        <a:spcAft>
                          <a:spcPts val="10"/>
                        </a:spcAft>
                        <a:buNone/>
                      </a:pPr>
                      <a:r>
                        <a:rPr lang="en-US" sz="1400" b="1" dirty="0">
                          <a:effectLst/>
                        </a:rPr>
                        <a:t> </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1580740273"/>
                  </a:ext>
                </a:extLst>
              </a:tr>
              <a:tr h="214157">
                <a:tc>
                  <a:txBody>
                    <a:bodyPr/>
                    <a:lstStyle/>
                    <a:p>
                      <a:pPr marL="0" marR="0" algn="ctr">
                        <a:lnSpc>
                          <a:spcPct val="107000"/>
                        </a:lnSpc>
                        <a:spcAft>
                          <a:spcPts val="800"/>
                        </a:spcAft>
                        <a:buNone/>
                      </a:pPr>
                      <a:r>
                        <a:rPr lang="en-US" sz="1400">
                          <a:effectLst/>
                        </a:rPr>
                        <a:t>12</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November 27</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a:effectLst/>
                        </a:rPr>
                        <a:t>Hackathon (Final project push)</a:t>
                      </a:r>
                      <a:endParaRPr lang="en-CA" sz="140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tc>
                  <a:txBody>
                    <a:bodyPr/>
                    <a:lstStyle/>
                    <a:p>
                      <a:pPr marL="0" marR="0" algn="ctr">
                        <a:lnSpc>
                          <a:spcPct val="107000"/>
                        </a:lnSpc>
                        <a:spcAft>
                          <a:spcPts val="800"/>
                        </a:spcAft>
                        <a:buNone/>
                      </a:pPr>
                      <a:r>
                        <a:rPr lang="en-US" sz="1400" b="1" dirty="0">
                          <a:effectLst/>
                        </a:rPr>
                        <a:t>Problem Set 5</a:t>
                      </a:r>
                      <a:endParaRPr lang="en-CA" sz="1400" b="1" dirty="0">
                        <a:effectLst/>
                        <a:latin typeface="Calibri" panose="020F0502020204030204" pitchFamily="34" charset="0"/>
                        <a:ea typeface="Calibri" panose="020F0502020204030204" pitchFamily="34" charset="0"/>
                        <a:cs typeface="Arial" panose="020B0604020202020204" pitchFamily="34" charset="0"/>
                      </a:endParaRPr>
                    </a:p>
                  </a:txBody>
                  <a:tcPr marL="66698" marR="66698" marT="0" marB="0" anchor="ctr"/>
                </a:tc>
                <a:extLst>
                  <a:ext uri="{0D108BD9-81ED-4DB2-BD59-A6C34878D82A}">
                    <a16:rowId xmlns:a16="http://schemas.microsoft.com/office/drawing/2014/main" val="3151628693"/>
                  </a:ext>
                </a:extLst>
              </a:tr>
            </a:tbl>
          </a:graphicData>
        </a:graphic>
      </p:graphicFrame>
    </p:spTree>
    <p:extLst>
      <p:ext uri="{BB962C8B-B14F-4D97-AF65-F5344CB8AC3E}">
        <p14:creationId xmlns:p14="http://schemas.microsoft.com/office/powerpoint/2010/main" val="693880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Plagiarism: </a:t>
            </a:r>
          </a:p>
        </p:txBody>
      </p:sp>
      <p:sp>
        <p:nvSpPr>
          <p:cNvPr id="3" name="Content Placeholder 2"/>
          <p:cNvSpPr>
            <a:spLocks noGrp="1"/>
          </p:cNvSpPr>
          <p:nvPr>
            <p:ph idx="1"/>
          </p:nvPr>
        </p:nvSpPr>
        <p:spPr/>
        <p:txBody>
          <a:bodyPr>
            <a:normAutofit fontScale="85000" lnSpcReduction="20000"/>
          </a:bodyPr>
          <a:lstStyle/>
          <a:p>
            <a:r>
              <a:rPr lang="en-US" dirty="0"/>
              <a:t>One the main goals of this course is to have students become comfortable discussing coding problems/solutions with other people, to be able to seek solutions to problems from online sources, and to read and incorporate other people’s code. As such, it is expected that students will engage in such behaviors during this course without it being considered “plagiarism”. However, at the end of the day each student must do his or her own work on all assignments. Thus, copying directly someone else’s code (either through AI, Google, or another student) would be considered plagiarism. The focus should be on understanding how to solve problems with the code you are using over completing the assignments. If you completed an assignment without understanding the code (or being able to explain it to me), it’s probably plagiarism. </a:t>
            </a:r>
            <a:endParaRPr lang="en-CA" dirty="0"/>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49</a:t>
            </a:fld>
            <a:endParaRPr lang="en-US"/>
          </a:p>
        </p:txBody>
      </p:sp>
    </p:spTree>
    <p:extLst>
      <p:ext uri="{BB962C8B-B14F-4D97-AF65-F5344CB8AC3E}">
        <p14:creationId xmlns:p14="http://schemas.microsoft.com/office/powerpoint/2010/main" val="70810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3" name="Content Placeholder 2"/>
          <p:cNvSpPr>
            <a:spLocks noGrp="1"/>
          </p:cNvSpPr>
          <p:nvPr>
            <p:ph idx="1"/>
          </p:nvPr>
        </p:nvSpPr>
        <p:spPr>
          <a:xfrm>
            <a:off x="718457" y="1600201"/>
            <a:ext cx="9492343" cy="4525963"/>
          </a:xfrm>
        </p:spPr>
        <p:txBody>
          <a:bodyPr>
            <a:normAutofit lnSpcReduction="10000"/>
          </a:bodyPr>
          <a:lstStyle/>
          <a:p>
            <a:pPr marL="342900" lvl="1" indent="-342900">
              <a:buFont typeface="Arial"/>
              <a:buChar char="•"/>
            </a:pPr>
            <a:r>
              <a:rPr lang="en-US" dirty="0"/>
              <a:t>“A sequence of instructions that instruct a computer which computations to carry out.” </a:t>
            </a:r>
          </a:p>
          <a:p>
            <a:endParaRPr lang="en-US" dirty="0"/>
          </a:p>
          <a:p>
            <a:r>
              <a:rPr lang="en-US" dirty="0"/>
              <a:t>Programs only do what we (or someone else) tell them to do</a:t>
            </a:r>
          </a:p>
          <a:p>
            <a:pPr lvl="1"/>
            <a:r>
              <a:rPr lang="en-US" b="1" dirty="0"/>
              <a:t>Hacker jargon: </a:t>
            </a:r>
            <a:r>
              <a:rPr lang="en-US" dirty="0"/>
              <a:t>“It’s not a bug; it’s a feature”</a:t>
            </a:r>
          </a:p>
          <a:p>
            <a:pPr lvl="1"/>
            <a:endParaRPr lang="en-US" dirty="0"/>
          </a:p>
          <a:p>
            <a:r>
              <a:rPr lang="en-US" dirty="0"/>
              <a:t>There are no schemas in programs. Must specify every step of a process, unless it’s already built in. </a:t>
            </a:r>
            <a:endParaRPr lang="en-US" b="1" dirty="0"/>
          </a:p>
        </p:txBody>
      </p:sp>
      <p:sp>
        <p:nvSpPr>
          <p:cNvPr id="5" name="Slide Number Placeholder 4"/>
          <p:cNvSpPr>
            <a:spLocks noGrp="1"/>
          </p:cNvSpPr>
          <p:nvPr>
            <p:ph type="sldNum" sz="quarter" idx="12"/>
          </p:nvPr>
        </p:nvSpPr>
        <p:spPr/>
        <p:txBody>
          <a:bodyPr/>
          <a:lstStyle/>
          <a:p>
            <a:fld id="{9CCF70C2-D41B-E44E-BBC0-A5C78FF08F81}" type="slidenum">
              <a:rPr lang="en-US" smtClean="0"/>
              <a:t>5</a:t>
            </a:fld>
            <a:endParaRPr lang="en-US"/>
          </a:p>
        </p:txBody>
      </p:sp>
      <p:sp>
        <p:nvSpPr>
          <p:cNvPr id="6" name="Footer Placeholder 5"/>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1820612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Ethics</a:t>
            </a:r>
          </a:p>
        </p:txBody>
      </p:sp>
      <p:sp>
        <p:nvSpPr>
          <p:cNvPr id="3" name="Content Placeholder 2"/>
          <p:cNvSpPr>
            <a:spLocks noGrp="1"/>
          </p:cNvSpPr>
          <p:nvPr>
            <p:ph idx="1"/>
          </p:nvPr>
        </p:nvSpPr>
        <p:spPr/>
        <p:txBody>
          <a:bodyPr>
            <a:normAutofit fontScale="92500" lnSpcReduction="20000"/>
          </a:bodyPr>
          <a:lstStyle/>
          <a:p>
            <a:r>
              <a:rPr lang="en-US" dirty="0"/>
              <a:t>“With great power comes great responsibility”</a:t>
            </a:r>
          </a:p>
          <a:p>
            <a:endParaRPr lang="en-US" dirty="0"/>
          </a:p>
          <a:p>
            <a:r>
              <a:rPr lang="en-US" dirty="0"/>
              <a:t>Learning to program will give you more control over data analysis, collection, etc. </a:t>
            </a:r>
          </a:p>
          <a:p>
            <a:endParaRPr lang="en-US" dirty="0"/>
          </a:p>
          <a:p>
            <a:r>
              <a:rPr lang="en-US" dirty="0"/>
              <a:t>Could more easily manipulate data to have it conform to hypothesis </a:t>
            </a:r>
          </a:p>
          <a:p>
            <a:endParaRPr lang="en-US" dirty="0"/>
          </a:p>
          <a:p>
            <a:r>
              <a:rPr lang="en-US" dirty="0"/>
              <a:t>Even more frightening, can write code that will produce desired results, leaving us tempted not to check the inputs/outputs</a:t>
            </a:r>
          </a:p>
          <a:p>
            <a:endParaRPr lang="en-US" dirty="0"/>
          </a:p>
        </p:txBody>
      </p:sp>
      <p:sp>
        <p:nvSpPr>
          <p:cNvPr id="4" name="Footer Placeholder 3"/>
          <p:cNvSpPr>
            <a:spLocks noGrp="1"/>
          </p:cNvSpPr>
          <p:nvPr>
            <p:ph type="ftr" sz="quarter" idx="11"/>
          </p:nvPr>
        </p:nvSpPr>
        <p:spPr/>
        <p:txBody>
          <a:bodyPr/>
          <a:lstStyle/>
          <a:p>
            <a:r>
              <a:rPr lang="en-US"/>
              <a:t>Stephen M. Emrich - PSYC 5V46</a:t>
            </a:r>
          </a:p>
        </p:txBody>
      </p:sp>
      <p:sp>
        <p:nvSpPr>
          <p:cNvPr id="5" name="Slide Number Placeholder 4"/>
          <p:cNvSpPr>
            <a:spLocks noGrp="1"/>
          </p:cNvSpPr>
          <p:nvPr>
            <p:ph type="sldNum" sz="quarter" idx="12"/>
          </p:nvPr>
        </p:nvSpPr>
        <p:spPr/>
        <p:txBody>
          <a:bodyPr/>
          <a:lstStyle/>
          <a:p>
            <a:fld id="{9CCF70C2-D41B-E44E-BBC0-A5C78FF08F81}" type="slidenum">
              <a:rPr lang="en-US" smtClean="0"/>
              <a:t>50</a:t>
            </a:fld>
            <a:endParaRPr lang="en-US"/>
          </a:p>
        </p:txBody>
      </p:sp>
    </p:spTree>
    <p:extLst>
      <p:ext uri="{BB962C8B-B14F-4D97-AF65-F5344CB8AC3E}">
        <p14:creationId xmlns:p14="http://schemas.microsoft.com/office/powerpoint/2010/main" val="1232383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3C75-D519-9041-8A61-6A64FA553412}"/>
              </a:ext>
            </a:extLst>
          </p:cNvPr>
          <p:cNvSpPr>
            <a:spLocks noGrp="1"/>
          </p:cNvSpPr>
          <p:nvPr>
            <p:ph type="title"/>
          </p:nvPr>
        </p:nvSpPr>
        <p:spPr/>
        <p:txBody>
          <a:bodyPr>
            <a:normAutofit/>
          </a:bodyPr>
          <a:lstStyle/>
          <a:p>
            <a:r>
              <a:rPr lang="en-US" dirty="0"/>
              <a:t>How to use materials in this course:</a:t>
            </a:r>
          </a:p>
        </p:txBody>
      </p:sp>
      <p:sp>
        <p:nvSpPr>
          <p:cNvPr id="3" name="Content Placeholder 2">
            <a:extLst>
              <a:ext uri="{FF2B5EF4-FFF2-40B4-BE49-F238E27FC236}">
                <a16:creationId xmlns:a16="http://schemas.microsoft.com/office/drawing/2014/main" id="{AF55CE5B-F035-FC4F-BDA4-3A9C9F2B4AF8}"/>
              </a:ext>
            </a:extLst>
          </p:cNvPr>
          <p:cNvSpPr>
            <a:spLocks noGrp="1"/>
          </p:cNvSpPr>
          <p:nvPr>
            <p:ph idx="1"/>
          </p:nvPr>
        </p:nvSpPr>
        <p:spPr/>
        <p:txBody>
          <a:bodyPr>
            <a:normAutofit fontScale="92500" lnSpcReduction="10000"/>
          </a:bodyPr>
          <a:lstStyle/>
          <a:p>
            <a:r>
              <a:rPr lang="en-US" dirty="0"/>
              <a:t>Whenever I provide code or refer to code in the text, </a:t>
            </a:r>
            <a:r>
              <a:rPr lang="en-US" b="1" dirty="0"/>
              <a:t>DO NOT </a:t>
            </a:r>
            <a:r>
              <a:rPr lang="en-US" dirty="0"/>
              <a:t>simply run the entire thing</a:t>
            </a:r>
          </a:p>
          <a:p>
            <a:pPr lvl="1"/>
            <a:r>
              <a:rPr lang="en-US" dirty="0"/>
              <a:t>Run it line-by-line</a:t>
            </a:r>
          </a:p>
          <a:p>
            <a:pPr lvl="1"/>
            <a:r>
              <a:rPr lang="en-US" dirty="0"/>
              <a:t>Try to predict what each line of code is doing</a:t>
            </a:r>
          </a:p>
          <a:p>
            <a:pPr lvl="1"/>
            <a:r>
              <a:rPr lang="en-US" dirty="0"/>
              <a:t>I will try to slip in “bugs” for you to search out and squash</a:t>
            </a:r>
          </a:p>
          <a:p>
            <a:pPr lvl="1"/>
            <a:r>
              <a:rPr lang="en-US" dirty="0"/>
              <a:t>”Play” with the code</a:t>
            </a:r>
          </a:p>
          <a:p>
            <a:pPr lvl="2"/>
            <a:r>
              <a:rPr lang="en-US" dirty="0"/>
              <a:t>Replace values, change functions, etc. </a:t>
            </a:r>
          </a:p>
          <a:p>
            <a:pPr lvl="2"/>
            <a:endParaRPr lang="en-US" dirty="0"/>
          </a:p>
          <a:p>
            <a:r>
              <a:rPr lang="en-US" dirty="0"/>
              <a:t>The course will build on previous material so be sure to refresh yourself occasionally</a:t>
            </a:r>
          </a:p>
        </p:txBody>
      </p:sp>
      <p:sp>
        <p:nvSpPr>
          <p:cNvPr id="4" name="Footer Placeholder 3">
            <a:extLst>
              <a:ext uri="{FF2B5EF4-FFF2-40B4-BE49-F238E27FC236}">
                <a16:creationId xmlns:a16="http://schemas.microsoft.com/office/drawing/2014/main" id="{7C7D287F-9BEF-C141-B6FB-5F34E246FB4F}"/>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A239863B-34DD-C041-B6DB-2575C0667FAF}"/>
              </a:ext>
            </a:extLst>
          </p:cNvPr>
          <p:cNvSpPr>
            <a:spLocks noGrp="1"/>
          </p:cNvSpPr>
          <p:nvPr>
            <p:ph type="sldNum" sz="quarter" idx="12"/>
          </p:nvPr>
        </p:nvSpPr>
        <p:spPr/>
        <p:txBody>
          <a:bodyPr/>
          <a:lstStyle/>
          <a:p>
            <a:fld id="{9CCF70C2-D41B-E44E-BBC0-A5C78FF08F81}" type="slidenum">
              <a:rPr lang="en-US" smtClean="0"/>
              <a:t>51</a:t>
            </a:fld>
            <a:endParaRPr lang="en-US"/>
          </a:p>
        </p:txBody>
      </p:sp>
    </p:spTree>
    <p:extLst>
      <p:ext uri="{BB962C8B-B14F-4D97-AF65-F5344CB8AC3E}">
        <p14:creationId xmlns:p14="http://schemas.microsoft.com/office/powerpoint/2010/main" val="381393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D5D2CB-BAB6-A040-8307-3C446E5B7452}"/>
              </a:ext>
            </a:extLst>
          </p:cNvPr>
          <p:cNvSpPr>
            <a:spLocks noGrp="1"/>
          </p:cNvSpPr>
          <p:nvPr>
            <p:ph type="ftr" sz="quarter" idx="11"/>
          </p:nvPr>
        </p:nvSpPr>
        <p:spPr/>
        <p:txBody>
          <a:bodyPr/>
          <a:lstStyle/>
          <a:p>
            <a:r>
              <a:rPr lang="en-US"/>
              <a:t>Stephen M. Emrich - PSYC 5V46</a:t>
            </a:r>
          </a:p>
        </p:txBody>
      </p:sp>
      <p:sp>
        <p:nvSpPr>
          <p:cNvPr id="5" name="Slide Number Placeholder 4">
            <a:extLst>
              <a:ext uri="{FF2B5EF4-FFF2-40B4-BE49-F238E27FC236}">
                <a16:creationId xmlns:a16="http://schemas.microsoft.com/office/drawing/2014/main" id="{E7B9AB09-0A30-024D-B51D-C25D67EBD076}"/>
              </a:ext>
            </a:extLst>
          </p:cNvPr>
          <p:cNvSpPr>
            <a:spLocks noGrp="1"/>
          </p:cNvSpPr>
          <p:nvPr>
            <p:ph type="sldNum" sz="quarter" idx="12"/>
          </p:nvPr>
        </p:nvSpPr>
        <p:spPr/>
        <p:txBody>
          <a:bodyPr/>
          <a:lstStyle/>
          <a:p>
            <a:fld id="{9CCF70C2-D41B-E44E-BBC0-A5C78FF08F81}" type="slidenum">
              <a:rPr lang="en-US" smtClean="0"/>
              <a:t>6</a:t>
            </a:fld>
            <a:endParaRPr lang="en-US"/>
          </a:p>
        </p:txBody>
      </p:sp>
      <p:pic>
        <p:nvPicPr>
          <p:cNvPr id="3" name="Online Media 2" descr="Exact Instructions Challenge - THIS is why my kids hate me. | Josh Darnit">
            <a:hlinkClick r:id="" action="ppaction://media"/>
            <a:extLst>
              <a:ext uri="{FF2B5EF4-FFF2-40B4-BE49-F238E27FC236}">
                <a16:creationId xmlns:a16="http://schemas.microsoft.com/office/drawing/2014/main" id="{4740E94F-36B7-8693-6BFF-97892EB0342C}"/>
              </a:ext>
            </a:extLst>
          </p:cNvPr>
          <p:cNvPicPr>
            <a:picLocks noRot="1" noChangeAspect="1"/>
          </p:cNvPicPr>
          <p:nvPr>
            <a:videoFile r:link="rId1"/>
          </p:nvPr>
        </p:nvPicPr>
        <p:blipFill>
          <a:blip r:embed="rId3"/>
          <a:stretch>
            <a:fillRect/>
          </a:stretch>
        </p:blipFill>
        <p:spPr>
          <a:xfrm>
            <a:off x="728870" y="357809"/>
            <a:ext cx="10802866" cy="6103619"/>
          </a:xfrm>
          <a:prstGeom prst="rect">
            <a:avLst/>
          </a:prstGeom>
        </p:spPr>
      </p:pic>
    </p:spTree>
    <p:extLst>
      <p:ext uri="{BB962C8B-B14F-4D97-AF65-F5344CB8AC3E}">
        <p14:creationId xmlns:p14="http://schemas.microsoft.com/office/powerpoint/2010/main" val="13492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59" name="Slide Number Placeholder 58"/>
          <p:cNvSpPr>
            <a:spLocks noGrp="1"/>
          </p:cNvSpPr>
          <p:nvPr>
            <p:ph type="sldNum" sz="quarter" idx="12"/>
          </p:nvPr>
        </p:nvSpPr>
        <p:spPr/>
        <p:txBody>
          <a:bodyPr/>
          <a:lstStyle/>
          <a:p>
            <a:fld id="{9CCF70C2-D41B-E44E-BBC0-A5C78FF08F81}" type="slidenum">
              <a:rPr lang="en-US" smtClean="0"/>
              <a:t>7</a:t>
            </a:fld>
            <a:endParaRPr lang="en-US" dirty="0"/>
          </a:p>
        </p:txBody>
      </p:sp>
      <p:sp>
        <p:nvSpPr>
          <p:cNvPr id="60" name="Footer Placeholder 59"/>
          <p:cNvSpPr>
            <a:spLocks noGrp="1"/>
          </p:cNvSpPr>
          <p:nvPr>
            <p:ph type="ftr" sz="quarter" idx="11"/>
          </p:nvPr>
        </p:nvSpPr>
        <p:spPr/>
        <p:txBody>
          <a:bodyPr/>
          <a:lstStyle/>
          <a:p>
            <a:r>
              <a:rPr lang="en-US"/>
              <a:t>Stephen M. Emrich - PSYC 5V46</a:t>
            </a:r>
          </a:p>
        </p:txBody>
      </p:sp>
      <p:sp>
        <p:nvSpPr>
          <p:cNvPr id="2" name="TextBox 1"/>
          <p:cNvSpPr txBox="1"/>
          <p:nvPr/>
        </p:nvSpPr>
        <p:spPr>
          <a:xfrm>
            <a:off x="2533581" y="5196577"/>
            <a:ext cx="7039042" cy="646331"/>
          </a:xfrm>
          <a:prstGeom prst="rect">
            <a:avLst/>
          </a:prstGeom>
          <a:noFill/>
        </p:spPr>
        <p:txBody>
          <a:bodyPr wrap="square" rtlCol="0">
            <a:spAutoFit/>
          </a:bodyPr>
          <a:lstStyle/>
          <a:p>
            <a:r>
              <a:rPr lang="en-US" dirty="0"/>
              <a:t>Already would have had to define functions (“go to”, “check for” etc.) and objects (e.g., “fridge”, “egg’, etc.) </a:t>
            </a:r>
          </a:p>
        </p:txBody>
      </p:sp>
    </p:spTree>
    <p:extLst>
      <p:ext uri="{BB962C8B-B14F-4D97-AF65-F5344CB8AC3E}">
        <p14:creationId xmlns:p14="http://schemas.microsoft.com/office/powerpoint/2010/main" val="250833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a:t>
            </a:r>
          </a:p>
        </p:txBody>
      </p:sp>
      <p:sp>
        <p:nvSpPr>
          <p:cNvPr id="6" name="Content Placeholder 5"/>
          <p:cNvSpPr>
            <a:spLocks noGrp="1"/>
          </p:cNvSpPr>
          <p:nvPr>
            <p:ph idx="1"/>
          </p:nvPr>
        </p:nvSpPr>
        <p:spPr>
          <a:xfrm>
            <a:off x="1981200" y="3802063"/>
            <a:ext cx="8229600" cy="2324100"/>
          </a:xfrm>
        </p:spPr>
        <p:txBody>
          <a:bodyPr>
            <a:normAutofit fontScale="70000" lnSpcReduction="20000"/>
          </a:bodyPr>
          <a:lstStyle/>
          <a:p>
            <a:r>
              <a:rPr lang="en-US" dirty="0"/>
              <a:t>Primary memory (RAM): like WM, is limited</a:t>
            </a:r>
          </a:p>
          <a:p>
            <a:pPr lvl="1"/>
            <a:r>
              <a:rPr lang="en-US" dirty="0"/>
              <a:t>Be mindful of how much “stuff” you’re putting into the program. Less is better. </a:t>
            </a:r>
          </a:p>
          <a:p>
            <a:pPr lvl="1"/>
            <a:endParaRPr lang="en-US" dirty="0"/>
          </a:p>
          <a:p>
            <a:r>
              <a:rPr lang="en-US" dirty="0"/>
              <a:t>CPU: Operates in serial, </a:t>
            </a:r>
            <a:r>
              <a:rPr lang="en-US" b="1" dirty="0"/>
              <a:t>NOT</a:t>
            </a:r>
            <a:r>
              <a:rPr lang="en-US" dirty="0"/>
              <a:t> in parallel</a:t>
            </a:r>
          </a:p>
          <a:p>
            <a:pPr lvl="1"/>
            <a:r>
              <a:rPr lang="en-US" dirty="0"/>
              <a:t>Can only specify one operation at a time</a:t>
            </a:r>
          </a:p>
          <a:p>
            <a:pPr lvl="1"/>
            <a:r>
              <a:rPr lang="en-US" dirty="0"/>
              <a:t>Operations must come in logical order </a:t>
            </a:r>
          </a:p>
        </p:txBody>
      </p:sp>
      <p:pic>
        <p:nvPicPr>
          <p:cNvPr id="4" name="Picture 3"/>
          <p:cNvPicPr>
            <a:picLocks noChangeAspect="1"/>
          </p:cNvPicPr>
          <p:nvPr/>
        </p:nvPicPr>
        <p:blipFill>
          <a:blip r:embed="rId2"/>
          <a:stretch>
            <a:fillRect/>
          </a:stretch>
        </p:blipFill>
        <p:spPr>
          <a:xfrm>
            <a:off x="3586142" y="1417638"/>
            <a:ext cx="5057796" cy="2061554"/>
          </a:xfrm>
          <a:prstGeom prst="rect">
            <a:avLst/>
          </a:prstGeom>
        </p:spPr>
      </p:pic>
      <p:sp>
        <p:nvSpPr>
          <p:cNvPr id="5" name="TextBox 4"/>
          <p:cNvSpPr txBox="1"/>
          <p:nvPr/>
        </p:nvSpPr>
        <p:spPr>
          <a:xfrm>
            <a:off x="7218082" y="3340693"/>
            <a:ext cx="2851712" cy="276999"/>
          </a:xfrm>
          <a:prstGeom prst="rect">
            <a:avLst/>
          </a:prstGeom>
          <a:noFill/>
        </p:spPr>
        <p:txBody>
          <a:bodyPr wrap="none" rtlCol="0">
            <a:spAutoFit/>
          </a:bodyPr>
          <a:lstStyle/>
          <a:p>
            <a:r>
              <a:rPr lang="en-US" sz="1200" dirty="0"/>
              <a:t>From Rosenbaum, Vaughn &amp; </a:t>
            </a:r>
            <a:r>
              <a:rPr lang="en-US" sz="1200" dirty="0" err="1"/>
              <a:t>Wyble</a:t>
            </a:r>
            <a:r>
              <a:rPr lang="en-US" sz="1200" dirty="0"/>
              <a:t> (2015) </a:t>
            </a:r>
          </a:p>
        </p:txBody>
      </p:sp>
      <p:sp>
        <p:nvSpPr>
          <p:cNvPr id="8" name="Slide Number Placeholder 7"/>
          <p:cNvSpPr>
            <a:spLocks noGrp="1"/>
          </p:cNvSpPr>
          <p:nvPr>
            <p:ph type="sldNum" sz="quarter" idx="12"/>
          </p:nvPr>
        </p:nvSpPr>
        <p:spPr/>
        <p:txBody>
          <a:bodyPr/>
          <a:lstStyle/>
          <a:p>
            <a:fld id="{9CCF70C2-D41B-E44E-BBC0-A5C78FF08F81}" type="slidenum">
              <a:rPr lang="en-US" smtClean="0"/>
              <a:t>8</a:t>
            </a:fld>
            <a:endParaRPr lang="en-US"/>
          </a:p>
        </p:txBody>
      </p:sp>
      <p:sp>
        <p:nvSpPr>
          <p:cNvPr id="9" name="Footer Placeholder 8"/>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70369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889126" y="2928938"/>
            <a:ext cx="1190625" cy="539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“Fridge”</a:t>
            </a:r>
          </a:p>
        </p:txBody>
      </p:sp>
      <p:sp>
        <p:nvSpPr>
          <p:cNvPr id="5" name="Rectangle 4"/>
          <p:cNvSpPr/>
          <p:nvPr/>
        </p:nvSpPr>
        <p:spPr>
          <a:xfrm>
            <a:off x="334962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 “egg”</a:t>
            </a:r>
          </a:p>
        </p:txBody>
      </p:sp>
      <p:sp>
        <p:nvSpPr>
          <p:cNvPr id="6" name="Diamond 5"/>
          <p:cNvSpPr/>
          <p:nvPr/>
        </p:nvSpPr>
        <p:spPr>
          <a:xfrm>
            <a:off x="4865686"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 present?</a:t>
            </a:r>
          </a:p>
        </p:txBody>
      </p:sp>
      <p:sp>
        <p:nvSpPr>
          <p:cNvPr id="10" name="Diamond 9"/>
          <p:cNvSpPr/>
          <p:nvPr/>
        </p:nvSpPr>
        <p:spPr>
          <a:xfrm>
            <a:off x="8556623" y="2321719"/>
            <a:ext cx="2031999" cy="175418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“eggs selected” = 2</a:t>
            </a:r>
          </a:p>
        </p:txBody>
      </p:sp>
      <p:sp>
        <p:nvSpPr>
          <p:cNvPr id="11" name="Rectangle 10"/>
          <p:cNvSpPr/>
          <p:nvPr/>
        </p:nvSpPr>
        <p:spPr>
          <a:xfrm>
            <a:off x="7153276" y="2897188"/>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Select: “egg”</a:t>
            </a:r>
          </a:p>
        </p:txBody>
      </p:sp>
      <p:cxnSp>
        <p:nvCxnSpPr>
          <p:cNvPr id="13" name="Straight Arrow Connector 12"/>
          <p:cNvCxnSpPr>
            <a:stCxn id="4" idx="3"/>
            <a:endCxn id="5" idx="1"/>
          </p:cNvCxnSpPr>
          <p:nvPr/>
        </p:nvCxnSpPr>
        <p:spPr>
          <a:xfrm>
            <a:off x="3079751" y="3198813"/>
            <a:ext cx="2698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a:endCxn id="6" idx="1"/>
          </p:cNvCxnSpPr>
          <p:nvPr/>
        </p:nvCxnSpPr>
        <p:spPr>
          <a:xfrm>
            <a:off x="4540251" y="3198813"/>
            <a:ext cx="3254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1" idx="1"/>
          </p:cNvCxnSpPr>
          <p:nvPr/>
        </p:nvCxnSpPr>
        <p:spPr>
          <a:xfrm>
            <a:off x="6897685" y="3198813"/>
            <a:ext cx="2555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3"/>
            <a:endCxn id="10" idx="1"/>
          </p:cNvCxnSpPr>
          <p:nvPr/>
        </p:nvCxnSpPr>
        <p:spPr>
          <a:xfrm>
            <a:off x="8343900" y="3198813"/>
            <a:ext cx="2127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2"/>
            <a:endCxn id="5" idx="2"/>
          </p:cNvCxnSpPr>
          <p:nvPr/>
        </p:nvCxnSpPr>
        <p:spPr>
          <a:xfrm rot="5400000" flipH="1">
            <a:off x="6471046" y="974331"/>
            <a:ext cx="575469" cy="5627684"/>
          </a:xfrm>
          <a:prstGeom prst="bentConnector3">
            <a:avLst>
              <a:gd name="adj1" fmla="val -141793"/>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286373" y="1301751"/>
            <a:ext cx="1190625"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Move to: “car”</a:t>
            </a:r>
          </a:p>
        </p:txBody>
      </p:sp>
      <p:cxnSp>
        <p:nvCxnSpPr>
          <p:cNvPr id="31" name="Straight Arrow Connector 30"/>
          <p:cNvCxnSpPr>
            <a:stCxn id="6" idx="0"/>
            <a:endCxn id="29" idx="2"/>
          </p:cNvCxnSpPr>
          <p:nvPr/>
        </p:nvCxnSpPr>
        <p:spPr>
          <a:xfrm flipV="1">
            <a:off x="5881685" y="1905001"/>
            <a:ext cx="0" cy="416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0"/>
          </p:cNvCxnSpPr>
          <p:nvPr/>
        </p:nvCxnSpPr>
        <p:spPr>
          <a:xfrm flipV="1">
            <a:off x="5881685" y="476251"/>
            <a:ext cx="0" cy="8255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0"/>
            <a:endCxn id="37" idx="2"/>
          </p:cNvCxnSpPr>
          <p:nvPr/>
        </p:nvCxnSpPr>
        <p:spPr>
          <a:xfrm flipV="1">
            <a:off x="9572622" y="1976439"/>
            <a:ext cx="0" cy="345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09843" y="1230313"/>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 to: “cupboard”</a:t>
            </a:r>
          </a:p>
        </p:txBody>
      </p:sp>
      <p:sp>
        <p:nvSpPr>
          <p:cNvPr id="45" name="Rectangle 44"/>
          <p:cNvSpPr/>
          <p:nvPr/>
        </p:nvSpPr>
        <p:spPr>
          <a:xfrm>
            <a:off x="8909843" y="176214"/>
            <a:ext cx="1325559" cy="746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for:</a:t>
            </a:r>
          </a:p>
          <a:p>
            <a:pPr algn="ctr"/>
            <a:r>
              <a:rPr lang="en-US" dirty="0"/>
              <a:t>“bread”</a:t>
            </a:r>
          </a:p>
        </p:txBody>
      </p:sp>
      <p:cxnSp>
        <p:nvCxnSpPr>
          <p:cNvPr id="46" name="Straight Arrow Connector 45"/>
          <p:cNvCxnSpPr>
            <a:stCxn id="37" idx="0"/>
            <a:endCxn id="45" idx="2"/>
          </p:cNvCxnSpPr>
          <p:nvPr/>
        </p:nvCxnSpPr>
        <p:spPr>
          <a:xfrm flipV="1">
            <a:off x="9572622" y="922341"/>
            <a:ext cx="0" cy="3079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19446" y="3556001"/>
            <a:ext cx="485518" cy="369332"/>
          </a:xfrm>
          <a:prstGeom prst="rect">
            <a:avLst/>
          </a:prstGeom>
          <a:noFill/>
        </p:spPr>
        <p:txBody>
          <a:bodyPr wrap="none" rtlCol="0">
            <a:spAutoFit/>
          </a:bodyPr>
          <a:lstStyle/>
          <a:p>
            <a:r>
              <a:rPr lang="en-US" dirty="0"/>
              <a:t>Yes</a:t>
            </a:r>
          </a:p>
        </p:txBody>
      </p:sp>
      <p:sp>
        <p:nvSpPr>
          <p:cNvPr id="51" name="TextBox 50"/>
          <p:cNvSpPr txBox="1"/>
          <p:nvPr/>
        </p:nvSpPr>
        <p:spPr>
          <a:xfrm>
            <a:off x="6086033" y="1976439"/>
            <a:ext cx="455398" cy="369332"/>
          </a:xfrm>
          <a:prstGeom prst="rect">
            <a:avLst/>
          </a:prstGeom>
          <a:noFill/>
        </p:spPr>
        <p:txBody>
          <a:bodyPr wrap="none" rtlCol="0">
            <a:spAutoFit/>
          </a:bodyPr>
          <a:lstStyle/>
          <a:p>
            <a:r>
              <a:rPr lang="en-US" dirty="0"/>
              <a:t>No</a:t>
            </a:r>
          </a:p>
        </p:txBody>
      </p:sp>
      <p:sp>
        <p:nvSpPr>
          <p:cNvPr id="52" name="TextBox 51"/>
          <p:cNvSpPr txBox="1"/>
          <p:nvPr/>
        </p:nvSpPr>
        <p:spPr>
          <a:xfrm>
            <a:off x="9780003" y="2081213"/>
            <a:ext cx="485518" cy="369332"/>
          </a:xfrm>
          <a:prstGeom prst="rect">
            <a:avLst/>
          </a:prstGeom>
          <a:noFill/>
        </p:spPr>
        <p:txBody>
          <a:bodyPr wrap="none" rtlCol="0">
            <a:spAutoFit/>
          </a:bodyPr>
          <a:lstStyle/>
          <a:p>
            <a:r>
              <a:rPr lang="en-US" dirty="0"/>
              <a:t>Yes</a:t>
            </a:r>
          </a:p>
        </p:txBody>
      </p:sp>
      <p:sp>
        <p:nvSpPr>
          <p:cNvPr id="53" name="TextBox 52"/>
          <p:cNvSpPr txBox="1"/>
          <p:nvPr/>
        </p:nvSpPr>
        <p:spPr>
          <a:xfrm>
            <a:off x="9780003" y="4327527"/>
            <a:ext cx="455398" cy="369332"/>
          </a:xfrm>
          <a:prstGeom prst="rect">
            <a:avLst/>
          </a:prstGeom>
          <a:noFill/>
        </p:spPr>
        <p:txBody>
          <a:bodyPr wrap="none" rtlCol="0">
            <a:spAutoFit/>
          </a:bodyPr>
          <a:lstStyle/>
          <a:p>
            <a:r>
              <a:rPr lang="en-US" dirty="0"/>
              <a:t>No</a:t>
            </a:r>
          </a:p>
        </p:txBody>
      </p:sp>
      <p:sp>
        <p:nvSpPr>
          <p:cNvPr id="56" name="TextBox 55"/>
          <p:cNvSpPr txBox="1"/>
          <p:nvPr/>
        </p:nvSpPr>
        <p:spPr>
          <a:xfrm>
            <a:off x="5653986" y="103187"/>
            <a:ext cx="647120" cy="369332"/>
          </a:xfrm>
          <a:prstGeom prst="rect">
            <a:avLst/>
          </a:prstGeom>
          <a:noFill/>
        </p:spPr>
        <p:txBody>
          <a:bodyPr wrap="none" rtlCol="0">
            <a:spAutoFit/>
          </a:bodyPr>
          <a:lstStyle/>
          <a:p>
            <a:r>
              <a:rPr lang="en-US" dirty="0"/>
              <a:t>Etc…</a:t>
            </a:r>
          </a:p>
        </p:txBody>
      </p:sp>
      <p:sp>
        <p:nvSpPr>
          <p:cNvPr id="3" name="Slide Number Placeholder 2"/>
          <p:cNvSpPr>
            <a:spLocks noGrp="1"/>
          </p:cNvSpPr>
          <p:nvPr>
            <p:ph type="sldNum" sz="quarter" idx="12"/>
          </p:nvPr>
        </p:nvSpPr>
        <p:spPr/>
        <p:txBody>
          <a:bodyPr/>
          <a:lstStyle/>
          <a:p>
            <a:fld id="{9CCF70C2-D41B-E44E-BBC0-A5C78FF08F81}" type="slidenum">
              <a:rPr lang="en-US" smtClean="0"/>
              <a:t>9</a:t>
            </a:fld>
            <a:endParaRPr lang="en-US"/>
          </a:p>
        </p:txBody>
      </p:sp>
      <p:sp>
        <p:nvSpPr>
          <p:cNvPr id="7" name="Footer Placeholder 6"/>
          <p:cNvSpPr>
            <a:spLocks noGrp="1"/>
          </p:cNvSpPr>
          <p:nvPr>
            <p:ph type="ftr" sz="quarter" idx="11"/>
          </p:nvPr>
        </p:nvSpPr>
        <p:spPr/>
        <p:txBody>
          <a:bodyPr/>
          <a:lstStyle/>
          <a:p>
            <a:r>
              <a:rPr lang="en-US"/>
              <a:t>Stephen M. Emrich - PSYC 5V46</a:t>
            </a:r>
          </a:p>
        </p:txBody>
      </p:sp>
    </p:spTree>
    <p:extLst>
      <p:ext uri="{BB962C8B-B14F-4D97-AF65-F5344CB8AC3E}">
        <p14:creationId xmlns:p14="http://schemas.microsoft.com/office/powerpoint/2010/main" val="268503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49424</TotalTime>
  <Words>3522</Words>
  <Application>Microsoft Macintosh PowerPoint</Application>
  <PresentationFormat>Widescreen</PresentationFormat>
  <Paragraphs>555</Paragraphs>
  <Slides>51</Slides>
  <Notes>6</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Courier New</vt:lpstr>
      <vt:lpstr>Wingdings</vt:lpstr>
      <vt:lpstr>Office Theme</vt:lpstr>
      <vt:lpstr>Computer Programming for Experimental Psychology </vt:lpstr>
      <vt:lpstr>Outline</vt:lpstr>
      <vt:lpstr>About me</vt:lpstr>
      <vt:lpstr>What is Programming? </vt:lpstr>
      <vt:lpstr>Programming</vt:lpstr>
      <vt:lpstr>PowerPoint Presentation</vt:lpstr>
      <vt:lpstr>PowerPoint Presentation</vt:lpstr>
      <vt:lpstr>Programming</vt:lpstr>
      <vt:lpstr>PowerPoint Presentation</vt:lpstr>
      <vt:lpstr>Why Programming? </vt:lpstr>
      <vt:lpstr>PowerPoint Presentation</vt:lpstr>
      <vt:lpstr>Optimizing vs Satisficing</vt:lpstr>
      <vt:lpstr>Why Programming?</vt:lpstr>
      <vt:lpstr>PowerPoint Presentation</vt:lpstr>
      <vt:lpstr>The Zen of Debugging</vt:lpstr>
      <vt:lpstr>Why Programming?</vt:lpstr>
      <vt:lpstr>PowerPoint Presentation</vt:lpstr>
      <vt:lpstr>Tips to Programming &amp; Debugging</vt:lpstr>
      <vt:lpstr>Tips to Programming &amp; Debugging</vt:lpstr>
      <vt:lpstr>“Hacking”</vt:lpstr>
      <vt:lpstr>The elephant in the room:</vt:lpstr>
      <vt:lpstr>Why Python</vt:lpstr>
      <vt:lpstr>PowerPoint Presentation</vt:lpstr>
      <vt:lpstr>PsychoPy</vt:lpstr>
      <vt:lpstr>Analysis Packages</vt:lpstr>
      <vt:lpstr>Why not Python?</vt:lpstr>
      <vt:lpstr>Why not Python?</vt:lpstr>
      <vt:lpstr>Why MATLAB?</vt:lpstr>
      <vt:lpstr>Why MATLAB?</vt:lpstr>
      <vt:lpstr>Very popular in Neuroscience</vt:lpstr>
      <vt:lpstr>PowerPoint Presentation</vt:lpstr>
      <vt:lpstr>In defense of MATLAB</vt:lpstr>
      <vt:lpstr>Why (not) MATLAB(?)</vt:lpstr>
      <vt:lpstr>Why it doesn’t matter</vt:lpstr>
      <vt:lpstr>This course</vt:lpstr>
      <vt:lpstr>What this course is not</vt:lpstr>
      <vt:lpstr>Course Outline</vt:lpstr>
      <vt:lpstr>What do you want to know??!</vt:lpstr>
      <vt:lpstr>Lectures</vt:lpstr>
      <vt:lpstr>Required software</vt:lpstr>
      <vt:lpstr>Course Grading</vt:lpstr>
      <vt:lpstr>Problem Sets (10% each - best 4 of 5) </vt:lpstr>
      <vt:lpstr>In-class exercises (10%)</vt:lpstr>
      <vt:lpstr>Mid-term hackathon (15%)</vt:lpstr>
      <vt:lpstr>Peer evaluation (5%)</vt:lpstr>
      <vt:lpstr>Final project proposal (5%)</vt:lpstr>
      <vt:lpstr>Final Project (25%)</vt:lpstr>
      <vt:lpstr>PowerPoint Presentation</vt:lpstr>
      <vt:lpstr>A Note on Plagiarism: </vt:lpstr>
      <vt:lpstr>A Note on Ethics</vt:lpstr>
      <vt:lpstr>How to use materials in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Stephen Emrich</dc:creator>
  <cp:lastModifiedBy>Stephen Emrich</cp:lastModifiedBy>
  <cp:revision>43</cp:revision>
  <dcterms:created xsi:type="dcterms:W3CDTF">2015-12-11T00:14:30Z</dcterms:created>
  <dcterms:modified xsi:type="dcterms:W3CDTF">2025-09-04T15:19:21Z</dcterms:modified>
</cp:coreProperties>
</file>